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2022" y="1197496"/>
            <a:ext cx="755995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Филиал МБДОУ – детского сада «Детство»</a:t>
            </a:r>
          </a:p>
          <a:p>
            <a:pPr algn="ctr"/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детский сад №129</a:t>
            </a:r>
          </a:p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Команда «Колокольчик</a:t>
            </a:r>
            <a:r>
              <a:rPr lang="ru-RU" sz="3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Книга «Речевые тропинки по Уралу»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95485"/>
            <a:ext cx="64374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Городская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интеллектуальная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гра-конкурс «Грамотейка»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7931" y="3228821"/>
            <a:ext cx="42051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Педагоги-руководители:</a:t>
            </a:r>
          </a:p>
          <a:p>
            <a:pPr algn="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Воспитатель: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Пермякова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Татьяна 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Геннадьевна</a:t>
            </a:r>
          </a:p>
          <a:p>
            <a:pPr algn="r"/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Учитель-логопед:Синякова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Надежда Степановна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4659982"/>
            <a:ext cx="23771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Екатеринбург 2026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4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нэта\Downloads\1773064327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60011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эта\Downloads\17730643271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 bwMode="auto">
          <a:xfrm>
            <a:off x="3647208" y="1263578"/>
            <a:ext cx="5496791" cy="3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0364" y="330588"/>
            <a:ext cx="4110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Пословицы и поговорки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нэта\Downloads\1773064327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"/>
            <a:ext cx="7315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нэта\Downloads\1773064327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2408" cy="25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эта\Downloads\1773064327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3598"/>
            <a:ext cx="5650503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5198" y="354100"/>
            <a:ext cx="2652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Природа Урала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01385"/>
            <a:ext cx="32038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Животный и растительный мир родного края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6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нэта\Downloads\1773064327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0"/>
            <a:ext cx="7368967" cy="51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нэта\Downloads\1773064327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7" y="18073"/>
            <a:ext cx="7555501" cy="51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нэта\Downloads\1773064327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27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эта\Downloads\1773064327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60" y="1548286"/>
            <a:ext cx="5236840" cy="359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67494"/>
            <a:ext cx="38354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Знаменитые уральские писатели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031893"/>
            <a:ext cx="31683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Литературные произведения </a:t>
            </a:r>
          </a:p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детей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нэта\Downloads\17730643273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r="1523"/>
          <a:stretch/>
        </p:blipFill>
        <p:spPr bwMode="auto">
          <a:xfrm>
            <a:off x="0" y="0"/>
            <a:ext cx="3987389" cy="28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эта\Downloads\1773064327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28" y="1608013"/>
            <a:ext cx="5194172" cy="3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нэта\Downloads\1773064076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593" cy="27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эта\Downloads\1773064327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29" y="1373542"/>
            <a:ext cx="5391671" cy="37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2767" y="195485"/>
            <a:ext cx="45107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Народы, проживающие </a:t>
            </a:r>
          </a:p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Урале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94828"/>
            <a:ext cx="33106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Быт и традиции</a:t>
            </a:r>
          </a:p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ародов Урала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8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нэта\Downloads\1773064327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1" y="-7007"/>
            <a:ext cx="7397080" cy="51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69</Words>
  <Application>Microsoft Office PowerPoint</Application>
  <PresentationFormat>Экран (16:9)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нэта</dc:creator>
  <cp:lastModifiedBy>нэта</cp:lastModifiedBy>
  <cp:revision>10</cp:revision>
  <dcterms:created xsi:type="dcterms:W3CDTF">2026-03-09T14:27:51Z</dcterms:created>
  <dcterms:modified xsi:type="dcterms:W3CDTF">2026-03-09T16:12:30Z</dcterms:modified>
</cp:coreProperties>
</file>