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2022" y="1197496"/>
            <a:ext cx="7559955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Филиал МБДОУ – детского сада «Детство»</a:t>
            </a:r>
          </a:p>
          <a:p>
            <a:pPr algn="ctr"/>
            <a:r>
              <a:rPr lang="ru-RU" sz="3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детский сад №129</a:t>
            </a:r>
          </a:p>
          <a:p>
            <a:pPr algn="ctr"/>
            <a:r>
              <a:rPr lang="ru-RU" sz="3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Команда «Колокольчик</a:t>
            </a:r>
            <a:r>
              <a:rPr lang="ru-RU" sz="3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Книга «Речевые тропинки по Уралу»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195485"/>
            <a:ext cx="64374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Городская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интеллектуальная</a:t>
            </a:r>
            <a:endParaRPr lang="ru-RU" sz="2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и</a:t>
            </a:r>
            <a:r>
              <a:rPr lang="ru-RU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гра-конкурс «Грамотейка»</a:t>
            </a:r>
            <a:endParaRPr lang="ru-RU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27931" y="3228821"/>
            <a:ext cx="420519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Педагоги-руководители:</a:t>
            </a:r>
          </a:p>
          <a:p>
            <a:pPr algn="r"/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Воспитатель: </a:t>
            </a:r>
            <a:r>
              <a:rPr lang="ru-RU" sz="20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Пермякова</a:t>
            </a:r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r"/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Татьяна </a:t>
            </a:r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Геннадьевна</a:t>
            </a:r>
          </a:p>
          <a:p>
            <a:pPr algn="r"/>
            <a:r>
              <a:rPr lang="ru-RU" sz="2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Учитель-логопед:Синякова</a:t>
            </a:r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Надежда Степановна</a:t>
            </a:r>
            <a:endParaRPr lang="ru-RU" sz="2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87824" y="4659982"/>
            <a:ext cx="237719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Екатеринбург 2026</a:t>
            </a:r>
            <a:endParaRPr lang="ru-RU" sz="2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24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нэта\Downloads\17730643271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760011" cy="264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нэта\Downloads\177306432714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/>
          <a:stretch/>
        </p:blipFill>
        <p:spPr bwMode="auto">
          <a:xfrm>
            <a:off x="3647208" y="1263578"/>
            <a:ext cx="5496791" cy="387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40364" y="330588"/>
            <a:ext cx="41104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Пословицы и поговорки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528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нэта\Downloads\17730643276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"/>
            <a:ext cx="73152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21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нэта\Downloads\17730643275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2408" cy="253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эта\Downloads\17730643274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03598"/>
            <a:ext cx="5650503" cy="393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5198" y="354100"/>
            <a:ext cx="26523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Природа Урала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901385"/>
            <a:ext cx="320384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Животный и растительный мир родного края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468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нэта\Downloads\17730643274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0"/>
            <a:ext cx="7368967" cy="51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86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нэта\Downloads\17730643274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47" y="18073"/>
            <a:ext cx="7555501" cy="513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8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нэта\Downloads\17730643273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5936" cy="278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эта\Downloads\17730643273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60" y="1548286"/>
            <a:ext cx="5236840" cy="359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267494"/>
            <a:ext cx="383544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Знаменитые уральские писатели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3031893"/>
            <a:ext cx="316835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Литературные произведения </a:t>
            </a:r>
          </a:p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для детей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8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нэта\Downloads\17730643273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" r="1523"/>
          <a:stretch/>
        </p:blipFill>
        <p:spPr bwMode="auto">
          <a:xfrm>
            <a:off x="0" y="0"/>
            <a:ext cx="3987389" cy="289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нэта\Downloads\17730643272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28" y="1608013"/>
            <a:ext cx="5194172" cy="3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68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нэта\Downloads\17730640766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80593" cy="271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нэта\Downloads\17730643272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329" y="1373542"/>
            <a:ext cx="5391671" cy="376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92767" y="195485"/>
            <a:ext cx="451079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Народы, проживающие </a:t>
            </a:r>
          </a:p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 Урале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094828"/>
            <a:ext cx="331067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Быт и традиции</a:t>
            </a:r>
          </a:p>
          <a:p>
            <a:pPr algn="ctr"/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</a:t>
            </a: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ародов Урала</a:t>
            </a:r>
            <a:endParaRPr lang="ru-RU" sz="2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883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Users\нэта\Downloads\17730643272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71" y="-7007"/>
            <a:ext cx="7397080" cy="515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0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69</Words>
  <Application>Microsoft Office PowerPoint</Application>
  <PresentationFormat>Экран (16:9)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нэта</dc:creator>
  <cp:lastModifiedBy>нэта</cp:lastModifiedBy>
  <cp:revision>10</cp:revision>
  <dcterms:created xsi:type="dcterms:W3CDTF">2026-03-09T14:27:51Z</dcterms:created>
  <dcterms:modified xsi:type="dcterms:W3CDTF">2026-03-09T16:12:30Z</dcterms:modified>
</cp:coreProperties>
</file>