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B0CA-157F-4D7B-8368-43E1AB0E4D9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9.xml"/><Relationship Id="rId17" Type="http://schemas.openxmlformats.org/officeDocument/2006/relationships/slide" Target="slide18.xml"/><Relationship Id="rId2" Type="http://schemas.openxmlformats.org/officeDocument/2006/relationships/slide" Target="slide4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6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653143"/>
            <a:ext cx="9144000" cy="1256620"/>
          </a:xfrm>
        </p:spPr>
        <p:txBody>
          <a:bodyPr/>
          <a:lstStyle/>
          <a:p>
            <a:r>
              <a:rPr lang="ru-RU" dirty="0" smtClean="0">
                <a:solidFill>
                  <a:srgbClr val="00602B"/>
                </a:solidFill>
                <a:latin typeface="Comic Sans MS" panose="030F0702030302020204" pitchFamily="66" charset="0"/>
              </a:rPr>
              <a:t>Занимательное ПДД</a:t>
            </a:r>
            <a:endParaRPr lang="ru-RU" dirty="0">
              <a:solidFill>
                <a:srgbClr val="00602B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2373085"/>
            <a:ext cx="9144000" cy="1447799"/>
          </a:xfrm>
        </p:spPr>
        <p:txBody>
          <a:bodyPr/>
          <a:lstStyle/>
          <a:p>
            <a:r>
              <a:rPr lang="ru-RU" dirty="0" smtClean="0">
                <a:solidFill>
                  <a:srgbClr val="00602B"/>
                </a:solidFill>
                <a:latin typeface="Comic Sans MS" panose="030F0702030302020204" pitchFamily="66" charset="0"/>
              </a:rPr>
              <a:t>Викторина для детей </a:t>
            </a:r>
          </a:p>
          <a:p>
            <a:r>
              <a:rPr lang="ru-RU" dirty="0" smtClean="0">
                <a:solidFill>
                  <a:srgbClr val="00602B"/>
                </a:solidFill>
                <a:latin typeface="Comic Sans MS" panose="030F0702030302020204" pitchFamily="66" charset="0"/>
              </a:rPr>
              <a:t>дошкольного возраста</a:t>
            </a:r>
            <a:endParaRPr lang="ru-RU" dirty="0">
              <a:solidFill>
                <a:srgbClr val="00602B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4534" y="241168"/>
            <a:ext cx="6228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latin typeface="Comic Sans MS" panose="030F0702030302020204" pitchFamily="66" charset="0"/>
              </a:rPr>
              <a:t>Любимый вид транспорта кота Леопольда?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185070" y="962404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4679" y="4549388"/>
            <a:ext cx="391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Двухколесный велосипед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185070" y="241168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6146" name="Picture 2" descr="http://zaikinmir.ru/kartinki/images/kot-leopold/kot-leopold-kartinki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46" y="1258617"/>
            <a:ext cx="3248335" cy="3167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3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1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8284" y="235647"/>
            <a:ext cx="6478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latin typeface="Comic Sans MS" panose="030F0702030302020204" pitchFamily="66" charset="0"/>
              </a:rPr>
              <a:t>Во что превратила добрая Фея тыкву для Золушки?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32571" y="100990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4749962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В карету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232571" y="227994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7170" name="Picture 2" descr="https://i.pinimg.com/originals/d0/a5/0b/d0a50bd102864a5a11715f1d801499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32" y="1282856"/>
            <a:ext cx="4574018" cy="3467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3910" y="229292"/>
            <a:ext cx="6371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Какой личный транспорт у Бабы Яги?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185070" y="1033656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9654" y="4590382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Ступа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185070" y="221639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8196" name="Picture 4" descr="https://cdn.fishki.net/upload/post/2018/11/24/2778650/800-13-730x7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5047" r="18524" b="4183"/>
          <a:stretch/>
        </p:blipFill>
        <p:spPr bwMode="auto">
          <a:xfrm>
            <a:off x="5925788" y="938150"/>
            <a:ext cx="2624446" cy="3745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5785" y="235647"/>
            <a:ext cx="6323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latin typeface="Comic Sans MS" panose="030F0702030302020204" pitchFamily="66" charset="0"/>
              </a:rPr>
              <a:t>На чем поехал в Ленинград человек рассеянный?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32572" y="1081157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1" y="4626008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На поезде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232572" y="241281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9218" name="Picture 2" descr="http://cdn01.ru/files/users/images/a6/cc/a6cca95b142d8658430bd6b763b4f50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82" y="1217832"/>
            <a:ext cx="3264517" cy="3408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1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5162" y="349905"/>
            <a:ext cx="626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latin typeface="Comic Sans MS" panose="030F0702030302020204" pitchFamily="66" charset="0"/>
              </a:rPr>
              <a:t>Что подарили родители дяди Федора почтальону Печкину?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113818" y="93468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0278" y="4756636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Велосипед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113818" y="21939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10242" name="Picture 2" descr="https://cdni.rbth.com/rbthmedia/images/2017.11/original/5a13e1b615e9f902240c38d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17" y="1541467"/>
            <a:ext cx="4077142" cy="2868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3221" y="235647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Что не правильно на картинке? Почему?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08821" y="986154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0758" y="4168482"/>
            <a:ext cx="4085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Катание на роликовых коньках запрещено на проезжей части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208821" y="23182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11266" name="Picture 2" descr="https://ds05.infourok.ru/uploads/ex/0e8a/0003a481-af80c2aa/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03" y="824248"/>
            <a:ext cx="4458977" cy="3344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3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208821" y="1016651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442" y="3966466"/>
            <a:ext cx="4405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Переходить дорогу необходимо только в разрешенных местах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208821" y="235647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3221" y="235647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Что не правильно на картинке? Почему?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ds05.infourok.ru/uploads/ex/04ae/000bb0f5-8f4950a4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8"/>
          <a:stretch/>
        </p:blipFill>
        <p:spPr bwMode="auto">
          <a:xfrm>
            <a:off x="5407319" y="774257"/>
            <a:ext cx="4667175" cy="3061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185070" y="998029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5766" y="4139119"/>
            <a:ext cx="3693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Играть на проезжей части не безопасно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185070" y="160013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3221" y="235647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Что не правильно на картинке? Почему?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static.wixstatic.com/media/f8015c_a1698f60c8df4ad0a83df6ce6802df6c~mv2.png/v1/fit/w_1024,h_682,al_c,q_80/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19" y="774255"/>
            <a:ext cx="4721511" cy="3144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256322" y="962403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0135" y="4400377"/>
            <a:ext cx="431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Перед тем, как перейти дорогу, посмотри по сторонам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256322" y="195639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3221" y="235647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Что не правильно на картинке? Почему?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ds05.infourok.ru/uploads/ex/0e8a/0003a481-af80c2aa/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69" y="774257"/>
            <a:ext cx="4873653" cy="3655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5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4474" y="373656"/>
            <a:ext cx="6270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latin typeface="Comic Sans MS" panose="030F0702030302020204" pitchFamily="66" charset="0"/>
              </a:rPr>
              <a:t>Что регулирует движение на улице?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149444" y="103365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1" y="4804138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Светофор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149444" y="254219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15362" name="Picture 2" descr="В Первоуральске детсадовцы поздравили с днём рождения светофор: Общество:  Облгаз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10" y="973798"/>
            <a:ext cx="4848500" cy="321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599" y="228600"/>
            <a:ext cx="3722913" cy="1066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Правила: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29" y="1077686"/>
            <a:ext cx="8207827" cy="509927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Нажать на середину круга для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активации стрелки </a:t>
            </a:r>
            <a:endParaRPr lang="ru-R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Нажать еще раз на середину круга для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выбора вопроса </a:t>
            </a:r>
            <a:endParaRPr lang="ru-R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Нажать номер выпавшего вопроса для перехода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Нажать «Ответ» для проверки ответа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Нажать «Начало» для возвращения к выбору вопроса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862487" y="247328"/>
            <a:ext cx="4761186" cy="47611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6953714" y="252601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7757257" y="428038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8436643" y="888741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8872265" y="154199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 rot="21448313">
            <a:off x="9016691" y="233873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8850358" y="317780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8366409" y="3834287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7709960" y="4263817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>
            <a:off x="6910496" y="4397277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>
            <a:off x="6093212" y="421973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>
            <a:off x="6090101" y="432193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6" name="Прямоугольник 25">
            <a:hlinkClick r:id="rId13" action="ppaction://hlinksldjump"/>
          </p:cNvPr>
          <p:cNvSpPr/>
          <p:nvPr/>
        </p:nvSpPr>
        <p:spPr>
          <a:xfrm>
            <a:off x="5471108" y="376412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7" name="Прямоугольник 26">
            <a:hlinkClick r:id="rId14" action="ppaction://hlinksldjump"/>
          </p:cNvPr>
          <p:cNvSpPr/>
          <p:nvPr/>
        </p:nvSpPr>
        <p:spPr>
          <a:xfrm>
            <a:off x="5037326" y="311564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>
            <a:off x="4924049" y="235031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9" name="Прямоугольник 28">
            <a:hlinkClick r:id="rId16" action="ppaction://hlinksldjump"/>
          </p:cNvPr>
          <p:cNvSpPr/>
          <p:nvPr/>
        </p:nvSpPr>
        <p:spPr>
          <a:xfrm>
            <a:off x="5015644" y="161418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Прямоугольник 29">
            <a:hlinkClick r:id="rId17" action="ppaction://hlinksldjump"/>
          </p:cNvPr>
          <p:cNvSpPr/>
          <p:nvPr/>
        </p:nvSpPr>
        <p:spPr>
          <a:xfrm>
            <a:off x="5405663" y="969303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15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7086967" y="964017"/>
            <a:ext cx="252248" cy="3384000"/>
            <a:chOff x="745572" y="819807"/>
            <a:chExt cx="252248" cy="3384000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871696" y="819807"/>
              <a:ext cx="11173" cy="33840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745572" y="2488407"/>
              <a:ext cx="252248" cy="169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6972264" y="2451007"/>
            <a:ext cx="504000" cy="50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6364" y="129037"/>
            <a:ext cx="5751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anose="030F0702030302020204" pitchFamily="66" charset="0"/>
              </a:rPr>
              <a:t>На какой сигнал светофора можно переходить дорогу?</a:t>
            </a:r>
            <a:endParaRPr lang="ru-RU" sz="3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170783" y="910041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5067" y="421747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Зеленый</a:t>
            </a:r>
            <a:endParaRPr lang="ru-RU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10170783" y="159407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1029" name="Picture 5" descr="https://cdn3.img.ria.ru/images/149838/75/1498387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61" y="1588524"/>
            <a:ext cx="4299010" cy="2439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0099" y="231819"/>
            <a:ext cx="64126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dirty="0">
                <a:latin typeface="Comic Sans MS" panose="030F0702030302020204" pitchFamily="66" charset="0"/>
              </a:rPr>
              <a:t>Какими геометрическими фигурами на проезжей части улицы и дороги обозначен пешеходный переход?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173194" y="966657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1" y="4637883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Прямоугольник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173194" y="23182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1026" name="Picture 2" descr="https://express-k.kz/upload/iblock/7e9/7e93472b764a6120835ef13651cfacb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45" y="2047701"/>
            <a:ext cx="3888927" cy="2590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2663" y="235647"/>
            <a:ext cx="4005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latin typeface="Comic Sans MS" panose="030F0702030302020204" pitchFamily="66" charset="0"/>
              </a:rPr>
              <a:t>Если на дороге случилась беда, срочно </a:t>
            </a:r>
            <a:r>
              <a:rPr lang="ru-RU" sz="3200" dirty="0" smtClean="0">
                <a:latin typeface="Comic Sans MS" panose="030F0702030302020204" pitchFamily="66" charset="0"/>
              </a:rPr>
              <a:t>звони…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185070" y="962404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3405" y="4661466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185070" y="209878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2050" name="Picture 2" descr="http://i.mycdn.me/i?r=AzEPZsRbOZEKgBhR0XGMT1Rk7mWGfXhjhMWrV7hx9srXQqaKTM5SRkZCeTgDn6uOy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6389" r="4031" b="8899"/>
          <a:stretch/>
        </p:blipFill>
        <p:spPr bwMode="auto">
          <a:xfrm>
            <a:off x="4868882" y="1726280"/>
            <a:ext cx="4409939" cy="2935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8284" y="235647"/>
            <a:ext cx="6430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Какие машины могут ехать на красный свет?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44447" y="962404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4601385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Спецмашины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244447" y="209878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019179" y="1425039"/>
            <a:ext cx="6100552" cy="3176346"/>
            <a:chOff x="4025735" y="1068779"/>
            <a:chExt cx="6304333" cy="3430618"/>
          </a:xfrm>
        </p:grpSpPr>
        <p:pic>
          <p:nvPicPr>
            <p:cNvPr id="3074" name="Picture 2" descr="https://butyrsky.mos.ru/upload/medialibrary/a92/spetc_transport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7" r="47101"/>
            <a:stretch/>
          </p:blipFill>
          <p:spPr bwMode="auto">
            <a:xfrm>
              <a:off x="4025735" y="1068779"/>
              <a:ext cx="3503222" cy="34306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butyrsky.mos.ru/upload/medialibrary/a92/spetc_transport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88" t="50000"/>
            <a:stretch/>
          </p:blipFill>
          <p:spPr bwMode="auto">
            <a:xfrm>
              <a:off x="7333218" y="1893335"/>
              <a:ext cx="2996850" cy="17815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16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8223" y="528035"/>
            <a:ext cx="6507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latin typeface="Comic Sans MS" panose="030F0702030302020204" pitchFamily="66" charset="0"/>
              </a:rPr>
              <a:t>Где следует ожидать автобуса?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08821" y="950528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9036" y="456663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Остановка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208821" y="174252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4098" name="Picture 2" descr="https://konkovo.mos.ru/upload/medialibrary/590/11010.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08" y="1112810"/>
            <a:ext cx="4777741" cy="3206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658" y="235647"/>
            <a:ext cx="5587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latin typeface="Comic Sans MS" panose="030F0702030302020204" pitchFamily="66" charset="0"/>
              </a:rPr>
              <a:t>На чем ехал Емеля к царю во дворец?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20696" y="950528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4697260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На печи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220696" y="235647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5122" name="Picture 2" descr="https://avatars.mds.yandex.net/get-pdb/1447163/ca6e5279-1a5c-422c-be65-e38cf31d4b68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64" y="1119493"/>
            <a:ext cx="3644328" cy="3399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256</Words>
  <Application>Microsoft Office PowerPoint</Application>
  <PresentationFormat>Произвольный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Занимательное ПДД</vt:lpstr>
      <vt:lpstr>Правила: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polzovatel</cp:lastModifiedBy>
  <cp:revision>25</cp:revision>
  <dcterms:created xsi:type="dcterms:W3CDTF">2020-02-29T02:38:23Z</dcterms:created>
  <dcterms:modified xsi:type="dcterms:W3CDTF">2020-09-08T15:59:56Z</dcterms:modified>
</cp:coreProperties>
</file>