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63" r:id="rId9"/>
    <p:sldId id="269" r:id="rId10"/>
    <p:sldId id="270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50" advClick="0" advTm="180000">
        <p:split orient="vert"/>
      </p:transition>
    </mc:Choice>
    <mc:Fallback xmlns="">
      <p:transition advClick="0" advTm="18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7424"/>
            <a:ext cx="9724042" cy="741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5" y="260648"/>
            <a:ext cx="7128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Филиал  МБДОУ – детского сада «Детство»                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Детский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 № 129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25" y="1252626"/>
            <a:ext cx="83912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  <a:endParaRPr lang="ru-RU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Мы – наследники Победы!»</a:t>
            </a:r>
          </a:p>
          <a:p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9931" y="3909536"/>
            <a:ext cx="5166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Руководители проекта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r>
              <a:rPr lang="ru-RU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Шепетюк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Наталья Викторовна</a:t>
            </a:r>
          </a:p>
          <a:p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Шельменкина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Наталья Валерьевна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1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1707">
        <p:split orient="vert"/>
      </p:transition>
    </mc:Choice>
    <mc:Fallback>
      <p:transition spd="slow" advClick="0" advTm="170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31440"/>
            <a:ext cx="9252520" cy="73894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00876"/>
            <a:ext cx="4466646" cy="3947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059327" cy="3661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476672"/>
            <a:ext cx="4581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Родственники воспитанницы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подготовительной группы,    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бабушка и дедушка  познакомились в плену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7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524">
        <p:split orient="vert"/>
      </p:transition>
    </mc:Choice>
    <mc:Fallback>
      <p:transition advClick="0" advTm="552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31440"/>
            <a:ext cx="9252520" cy="7389440"/>
          </a:xfr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604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Посетили с родителями памятные места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389">
            <a:off x="5058125" y="1280980"/>
            <a:ext cx="3199284" cy="4265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237">
            <a:off x="1351600" y="1006970"/>
            <a:ext cx="3165815" cy="4221087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7444">
        <p:split orient="vert"/>
      </p:transition>
    </mc:Choice>
    <mc:Fallback>
      <p:transition advClick="0" advTm="74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128">
        <p:split orient="vert"/>
        <p:sndAc>
          <p:endSnd/>
        </p:sndAc>
      </p:transition>
    </mc:Choice>
    <mc:Fallback>
      <p:transition advClick="0" advTm="5128">
        <p:split orient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97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757" y="404664"/>
            <a:ext cx="287676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Исторически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сложилось так, что любовь к Родине,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патриотизм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все времена в Российском государстве были чертой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национального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характера. Но в силу последних перемен все более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заметной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стала утрата нашим обществом традиционного российского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патриотического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сознания.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Именно поэтому актуально становится разработка проекта,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позволяющего создать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естественную ситуацию общения и практического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и взрослых.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современного ребёнка и его познавательных способностей –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приоритетная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наиглавнейшая задача дошкольной педагогики особенно в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условиях, поскольку любой стране нужны личности –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патриоты своей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69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Tm="6788">
        <p:split orient="vert"/>
      </p:transition>
    </mc:Choice>
    <mc:Fallback>
      <p:transition advTm="67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97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983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формирования чувства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гордости за подвиг нашего народа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20327"/>
            <a:ext cx="829150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Обучающие: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Расширять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представления, знания детей о Великой Отечественной войне,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государственных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праздниках и историческом наследии нашей страны, 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используя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ИКТ;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Побуждать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уважительно, относиться к подвигу наших соотечественников.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*Способствовать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развитию речи через выразительное чтение стихов,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составление рассказов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ветеранах. Обогащать активный словарь новыми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словами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поощрять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пересказы детей, услышанных дома историй  близких,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показывая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 фотографии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6053">
        <p:split orient="vert"/>
      </p:transition>
    </mc:Choice>
    <mc:Fallback>
      <p:transition advClick="0" advTm="6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9144000" cy="697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90652"/>
            <a:ext cx="834985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Воспитательные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Способствовать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воспитанию у каждого ребенка любви к Родине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ветеранам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войны, воинам российской армии, уважения и чувство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благодарности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 всем, кто защищает родину; 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Обеспечить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атмосферу доброжелательности, комфортности в общении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родитель-родитель; родитель-педагог; родитель – ребенок;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Создать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детей настроение сопереживания прошедшим событиям Великой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Отечественной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войны. Воспитывать уважение к памяти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воинов-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победителей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Родине; традиции преемственности поколений;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Вызвать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эмоциональный отклик на результат своей деятельности.</a:t>
            </a:r>
          </a:p>
          <a:p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Развивающие: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Развивать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навыки речевой, музыкальной и продуктивной деятельности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патриотическом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материале;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Развивать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познавательные способности детей в процессе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практической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деятельности, интеллект ребенка, формировать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наглядно-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образное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мышление, творческие способности,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самостоятельность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способствовать воспитанию у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каждого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ребенка нравственно-патриотических чувств.</a:t>
            </a: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7117">
        <p:split orient="vert"/>
      </p:transition>
    </mc:Choice>
    <mc:Fallback>
      <p:transition advClick="0" advTm="71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97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028" y="404664"/>
            <a:ext cx="535313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войне, фронтовиках, детях войны:</a:t>
            </a:r>
          </a:p>
          <a:p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Война и мир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героизм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в годы войны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«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помним героев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793">
            <a:off x="5422046" y="1347626"/>
            <a:ext cx="2376264" cy="4799437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6048">
        <p:split orient="vert"/>
      </p:transition>
    </mc:Choice>
    <mc:Fallback>
      <p:transition advClick="0" advTm="60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97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425097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презентаций: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Парад победы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2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руководством музыкального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руководителя воспитанники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подготовили творческий  номер, исполнив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песню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Письма фронтовые»  музыка А. Щербинина, слова В. Лазарева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6119">
        <p:split orient="vert"/>
      </p:transition>
    </mc:Choice>
    <mc:Fallback>
      <p:transition advClick="0" advTm="611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97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15330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произведений: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Кассиль «Памятник солдату», «Твои защитники»;</a:t>
            </a:r>
          </a:p>
          <a:p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Баруздин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«Рассказы о войне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 С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Михалков «День Победы»;</a:t>
            </a:r>
          </a:p>
          <a:p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 Алексеев «Первая колонна», «Первый ночной таран»;</a:t>
            </a:r>
          </a:p>
          <a:p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Е. Благинина «Шинель»;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651">
            <a:off x="6087490" y="2044319"/>
            <a:ext cx="1791434" cy="3879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822">
            <a:off x="3180921" y="1989920"/>
            <a:ext cx="1714295" cy="3712856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6034">
        <p:split orient="vert"/>
      </p:transition>
    </mc:Choice>
    <mc:Fallback>
      <p:transition advClick="0" advTm="60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31440"/>
            <a:ext cx="9252520" cy="7389440"/>
          </a:xfrm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55781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индивидуальных рассказов детей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совместно с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 об истории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своей семьи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годы ВОВ.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324">
            <a:off x="612928" y="1353867"/>
            <a:ext cx="2238849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57" y="1207702"/>
            <a:ext cx="4950653" cy="4393356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6047">
        <p:split orient="vert"/>
      </p:transition>
    </mc:Choice>
    <mc:Fallback>
      <p:transition advClick="0" advTm="604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31440"/>
            <a:ext cx="9252520" cy="73894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1845629" cy="3281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15229"/>
            <a:ext cx="401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Петунин Пётр Леонтьевич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755">
            <a:off x="2658889" y="1421587"/>
            <a:ext cx="2631166" cy="347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434">
            <a:off x="5416463" y="1700808"/>
            <a:ext cx="2967637" cy="3754446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7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4515">
        <p:split orient="vert"/>
      </p:transition>
    </mc:Choice>
    <mc:Fallback>
      <p:transition advClick="0" advTm="45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360</Words>
  <Application>Microsoft Office PowerPoint</Application>
  <PresentationFormat>Экран (4:3)</PresentationFormat>
  <Paragraphs>78</Paragraphs>
  <Slides>12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16</cp:revision>
  <dcterms:created xsi:type="dcterms:W3CDTF">2024-04-07T09:36:33Z</dcterms:created>
  <dcterms:modified xsi:type="dcterms:W3CDTF">2024-04-08T08:59:38Z</dcterms:modified>
</cp:coreProperties>
</file>