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92022" y="1197496"/>
            <a:ext cx="75599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Команда «Колокольчик»</a:t>
            </a: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Книга «Речевые тропинки по Уралу»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95485"/>
            <a:ext cx="64374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Филиал МБДОУ – детского сада «Детство»</a:t>
            </a:r>
          </a:p>
          <a:p>
            <a:pPr algn="ctr"/>
            <a:r>
              <a:rPr lang="ru-RU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детский сад №129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27931" y="3228821"/>
            <a:ext cx="420519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Педагоги-руководители:</a:t>
            </a:r>
          </a:p>
          <a:p>
            <a:pPr algn="r"/>
            <a:r>
              <a:rPr lang="ru-RU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Воспитатель: </a:t>
            </a:r>
            <a:r>
              <a:rPr lang="ru-RU" sz="20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Пермякова</a:t>
            </a:r>
            <a:r>
              <a:rPr lang="ru-RU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</a:p>
          <a:p>
            <a:pPr algn="r"/>
            <a:r>
              <a:rPr lang="ru-RU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Татьяна Геннадьевна</a:t>
            </a:r>
          </a:p>
          <a:p>
            <a:pPr algn="r"/>
            <a:r>
              <a:rPr lang="ru-RU" sz="20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Учитель-логопед:Синякова</a:t>
            </a:r>
            <a:r>
              <a:rPr lang="ru-RU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Надежда Степановна</a:t>
            </a:r>
            <a:endParaRPr lang="ru-RU" sz="2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4659982"/>
            <a:ext cx="23771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Екатеринбург 2026</a:t>
            </a:r>
          </a:p>
        </p:txBody>
      </p:sp>
    </p:spTree>
    <p:extLst>
      <p:ext uri="{BB962C8B-B14F-4D97-AF65-F5344CB8AC3E}">
        <p14:creationId xmlns:p14="http://schemas.microsoft.com/office/powerpoint/2010/main" val="238246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нэта\Downloads\17730643271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60011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нэта\Downloads\17730643271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/>
          <a:stretch/>
        </p:blipFill>
        <p:spPr bwMode="auto">
          <a:xfrm>
            <a:off x="3647208" y="1263578"/>
            <a:ext cx="5496791" cy="38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40364" y="330588"/>
            <a:ext cx="41104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Пословицы и поговорки</a:t>
            </a:r>
          </a:p>
        </p:txBody>
      </p:sp>
    </p:spTree>
    <p:extLst>
      <p:ext uri="{BB962C8B-B14F-4D97-AF65-F5344CB8AC3E}">
        <p14:creationId xmlns:p14="http://schemas.microsoft.com/office/powerpoint/2010/main" val="293528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нэта\Downloads\17730643276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"/>
            <a:ext cx="7315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1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нэта\Downloads\1773064327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2408" cy="25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эта\Downloads\17730643274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3598"/>
            <a:ext cx="5650503" cy="39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5198" y="354100"/>
            <a:ext cx="26523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Природа Урала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901385"/>
            <a:ext cx="320384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Животный и растительный мир родного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79468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нэта\Downloads\1773064327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0"/>
            <a:ext cx="7368967" cy="51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67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нэта\Downloads\17730643274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7" y="18073"/>
            <a:ext cx="7555501" cy="513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01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нэта\Downloads\17730643273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27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нэта\Downloads\1773064327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60" y="1548286"/>
            <a:ext cx="5236840" cy="359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267494"/>
            <a:ext cx="383544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Знаменитые уральские писатели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031893"/>
            <a:ext cx="31683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Литературные произведения </a:t>
            </a:r>
          </a:p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детей</a:t>
            </a:r>
          </a:p>
        </p:txBody>
      </p:sp>
    </p:spTree>
    <p:extLst>
      <p:ext uri="{BB962C8B-B14F-4D97-AF65-F5344CB8AC3E}">
        <p14:creationId xmlns:p14="http://schemas.microsoft.com/office/powerpoint/2010/main" val="2498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нэта\Downloads\17730643273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" r="1523"/>
          <a:stretch/>
        </p:blipFill>
        <p:spPr bwMode="auto">
          <a:xfrm>
            <a:off x="0" y="0"/>
            <a:ext cx="3987389" cy="289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нэта\Downloads\17730643272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28" y="1608013"/>
            <a:ext cx="5194172" cy="3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89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нэта\Downloads\17730640766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80593" cy="271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эта\Downloads\1773064327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329" y="1373542"/>
            <a:ext cx="5391671" cy="37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92767" y="195485"/>
            <a:ext cx="451079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Народы, проживающие </a:t>
            </a:r>
          </a:p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Урале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94828"/>
            <a:ext cx="331067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Быт и традиции</a:t>
            </a:r>
          </a:p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народов Урала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883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нэта\Downloads\1773064327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71" y="-7007"/>
            <a:ext cx="7397080" cy="51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011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65</Words>
  <Application>Microsoft Office PowerPoint</Application>
  <PresentationFormat>Экран (16:9)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нэта</dc:creator>
  <cp:lastModifiedBy>r.shevelev</cp:lastModifiedBy>
  <cp:revision>11</cp:revision>
  <dcterms:created xsi:type="dcterms:W3CDTF">2026-03-09T14:27:51Z</dcterms:created>
  <dcterms:modified xsi:type="dcterms:W3CDTF">2026-04-19T03:21:22Z</dcterms:modified>
</cp:coreProperties>
</file>