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76" r:id="rId5"/>
    <p:sldId id="346" r:id="rId6"/>
    <p:sldId id="347" r:id="rId7"/>
    <p:sldId id="348" r:id="rId8"/>
    <p:sldId id="349" r:id="rId9"/>
    <p:sldId id="288" r:id="rId10"/>
    <p:sldId id="354" r:id="rId11"/>
    <p:sldId id="355" r:id="rId12"/>
    <p:sldId id="356" r:id="rId13"/>
    <p:sldId id="357" r:id="rId14"/>
    <p:sldId id="358" r:id="rId15"/>
    <p:sldId id="321" r:id="rId16"/>
    <p:sldId id="363" r:id="rId17"/>
    <p:sldId id="364" r:id="rId18"/>
    <p:sldId id="365" r:id="rId19"/>
    <p:sldId id="366" r:id="rId20"/>
    <p:sldId id="367" r:id="rId2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ajestic X" panose="020B0604020202020204" charset="0"/>
      <p:regular r:id="rId27"/>
    </p:embeddedFont>
    <p:embeddedFont>
      <p:font typeface="Wonderland Stars" panose="020B0604020202020204" charset="0"/>
      <p:regular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26"/>
    <a:srgbClr val="666633"/>
    <a:srgbClr val="CC9900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10" Type="http://schemas.openxmlformats.org/officeDocument/2006/relationships/slide" Target="slide19.xml"/><Relationship Id="rId4" Type="http://schemas.openxmlformats.org/officeDocument/2006/relationships/slide" Target="slide7.xml"/><Relationship Id="rId9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858218"/>
          </a:xfrm>
        </p:spPr>
        <p:txBody>
          <a:bodyPr>
            <a:noAutofit/>
          </a:bodyPr>
          <a:lstStyle/>
          <a:p>
            <a:r>
              <a:rPr lang="ru-RU" sz="16600" dirty="0">
                <a:solidFill>
                  <a:srgbClr val="FF0000"/>
                </a:solidFill>
                <a:latin typeface="Majestic X" pitchFamily="66" charset="0"/>
              </a:rPr>
              <a:t>Своя игра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3356992"/>
            <a:ext cx="6131024" cy="3096344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7300" b="1" dirty="0"/>
              <a:t>Тропинка в мир познания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 algn="r">
              <a:buNone/>
            </a:pPr>
            <a:r>
              <a:rPr lang="ru-RU" dirty="0"/>
              <a:t>Воспитатель</a:t>
            </a:r>
          </a:p>
          <a:p>
            <a:pPr marL="0" indent="0" algn="r">
              <a:buNone/>
            </a:pPr>
            <a:r>
              <a:rPr lang="ru-RU" dirty="0"/>
              <a:t>филиала МБДОУ- детского сада «Детство» </a:t>
            </a:r>
          </a:p>
          <a:p>
            <a:pPr marL="0" indent="0" algn="r">
              <a:buNone/>
            </a:pPr>
            <a:r>
              <a:rPr lang="ru-RU" dirty="0"/>
              <a:t>детского сада № 129</a:t>
            </a:r>
          </a:p>
          <a:p>
            <a:pPr marL="0" indent="0" algn="r">
              <a:buNone/>
            </a:pPr>
            <a:r>
              <a:rPr lang="ru-RU" b="1" dirty="0" err="1"/>
              <a:t>Казарян</a:t>
            </a:r>
            <a:r>
              <a:rPr lang="ru-RU" b="1" dirty="0"/>
              <a:t> Ольга </a:t>
            </a:r>
            <a:r>
              <a:rPr lang="ru-RU" b="1"/>
              <a:t>Амбарцумовна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380312" y="2132856"/>
            <a:ext cx="1214446" cy="1643074"/>
          </a:xfrm>
          <a:prstGeom prst="upArrow">
            <a:avLst/>
          </a:prstGeom>
          <a:solidFill>
            <a:srgbClr val="00542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5426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3</a:t>
            </a:r>
            <a:endParaRPr lang="ru-RU" sz="6600" dirty="0">
              <a:latin typeface="Majestic X" pitchFamily="66" charset="0"/>
            </a:endParaRPr>
          </a:p>
        </p:txBody>
      </p:sp>
      <p:pic>
        <p:nvPicPr>
          <p:cNvPr id="5" name="Picture 4" descr="ÐÐ°ÑÑÐ¸Ð½ÐºÐ¸ Ð¿Ð¾ Ð·Ð°Ð¿ÑÐ¾ÑÑ Ð³Ð°Ð³Ð°ÑÐ¸Ð½ ÑÑÐ¸Ð¹"/>
          <p:cNvPicPr>
            <a:picLocks noChangeAspect="1" noChangeArrowheads="1"/>
          </p:cNvPicPr>
          <p:nvPr/>
        </p:nvPicPr>
        <p:blipFill>
          <a:blip r:embed="rId3" cstate="print"/>
          <a:srcRect r="10811" b="8108"/>
          <a:stretch>
            <a:fillRect/>
          </a:stretch>
        </p:blipFill>
        <p:spPr bwMode="auto">
          <a:xfrm>
            <a:off x="2771800" y="4293096"/>
            <a:ext cx="2304256" cy="1774016"/>
          </a:xfrm>
          <a:prstGeom prst="rect">
            <a:avLst/>
          </a:prstGeom>
          <a:noFill/>
        </p:spPr>
      </p:pic>
      <p:pic>
        <p:nvPicPr>
          <p:cNvPr id="7" name="Picture 2" descr="ÐÐ°ÑÑÐ¸Ð½ÐºÐ¸ Ð¿Ð¾ Ð·Ð°Ð¿ÑÐ¾ÑÑ Ð±ÐµÐ»ÐºÐ° Ð¸ ÑÑÑÐµÐ»ÐºÐ° Ð´ÐµÑÑÐºÐ¸Ðµ ÐºÐ°ÑÑÐ¸Ð½Ðº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36912"/>
            <a:ext cx="2332356" cy="1872208"/>
          </a:xfrm>
          <a:prstGeom prst="rect">
            <a:avLst/>
          </a:prstGeom>
          <a:noFill/>
        </p:spPr>
      </p:pic>
      <p:pic>
        <p:nvPicPr>
          <p:cNvPr id="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l="3661" t="6300" r="6645" b="29441"/>
          <a:stretch>
            <a:fillRect/>
          </a:stretch>
        </p:blipFill>
        <p:spPr bwMode="auto">
          <a:xfrm>
            <a:off x="5220072" y="2708920"/>
            <a:ext cx="2006341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715404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5</a:t>
            </a:r>
            <a:endParaRPr lang="ru-RU" sz="3600" b="1" dirty="0">
              <a:solidFill>
                <a:srgbClr val="663300"/>
              </a:solidFill>
              <a:latin typeface="Wonderland Stars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00108"/>
            <a:ext cx="8462174" cy="1108075"/>
          </a:xfrm>
        </p:spPr>
        <p:txBody>
          <a:bodyPr>
            <a:norm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6228184" y="4509120"/>
            <a:ext cx="2520280" cy="1728192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4509120"/>
            <a:ext cx="2643188" cy="1800200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4509120"/>
            <a:ext cx="2643187" cy="1800200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54102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581128"/>
            <a:ext cx="11525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653136"/>
            <a:ext cx="11525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653136"/>
            <a:ext cx="11334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596336" y="2924944"/>
            <a:ext cx="1214446" cy="1643074"/>
          </a:xfrm>
          <a:prstGeom prst="upArrow">
            <a:avLst/>
          </a:prstGeom>
          <a:solidFill>
            <a:srgbClr val="00542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5</a:t>
            </a:r>
            <a:endParaRPr lang="ru-RU" sz="6600" dirty="0">
              <a:latin typeface="Majestic X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309169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068960"/>
            <a:ext cx="333213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10</a:t>
            </a:r>
            <a:endParaRPr lang="ru-RU" sz="3600" b="1" dirty="0">
              <a:solidFill>
                <a:srgbClr val="663300"/>
              </a:solidFill>
              <a:latin typeface="Wonderland Stars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00108"/>
            <a:ext cx="8534182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buNone/>
              <a:defRPr/>
            </a:pPr>
            <a:r>
              <a:rPr lang="ru-RU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323528" y="3717032"/>
            <a:ext cx="2643188" cy="2160240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+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4509120"/>
            <a:ext cx="2643188" cy="2016224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1556792"/>
            <a:ext cx="2643188" cy="1944216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8" name="Рисунок 7" descr="C:\Users\admin\Desktop\i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132856"/>
            <a:ext cx="403244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11560" y="975502"/>
            <a:ext cx="8208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Подбери к этому плоду его семена.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56176" y="4509120"/>
            <a:ext cx="2643188" cy="2016224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dirty="0"/>
          </a:p>
        </p:txBody>
      </p:sp>
      <p:pic>
        <p:nvPicPr>
          <p:cNvPr id="14" name="Рисунок 13" descr="C:\Users\admin\Desktop\229170.jpg"/>
          <p:cNvPicPr/>
          <p:nvPr/>
        </p:nvPicPr>
        <p:blipFill>
          <a:blip r:embed="rId3" cstate="print"/>
          <a:srcRect t="69519" r="75875"/>
          <a:stretch>
            <a:fillRect/>
          </a:stretch>
        </p:blipFill>
        <p:spPr bwMode="auto">
          <a:xfrm>
            <a:off x="683568" y="3861048"/>
            <a:ext cx="194421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admin\Desktop\229170.jpg"/>
          <p:cNvPicPr/>
          <p:nvPr/>
        </p:nvPicPr>
        <p:blipFill>
          <a:blip r:embed="rId3" cstate="print"/>
          <a:srcRect t="36758" r="75703" b="35043"/>
          <a:stretch>
            <a:fillRect/>
          </a:stretch>
        </p:blipFill>
        <p:spPr bwMode="auto">
          <a:xfrm>
            <a:off x="3563888" y="4653136"/>
            <a:ext cx="194421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admin\Desktop\229170.jpg"/>
          <p:cNvPicPr/>
          <p:nvPr/>
        </p:nvPicPr>
        <p:blipFill>
          <a:blip r:embed="rId3" cstate="print"/>
          <a:srcRect l="25846" t="37902" r="50843" b="34895"/>
          <a:stretch>
            <a:fillRect/>
          </a:stretch>
        </p:blipFill>
        <p:spPr bwMode="auto">
          <a:xfrm>
            <a:off x="611560" y="1700808"/>
            <a:ext cx="194421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admin\Desktop\229170.jpg"/>
          <p:cNvPicPr/>
          <p:nvPr/>
        </p:nvPicPr>
        <p:blipFill>
          <a:blip r:embed="rId3" cstate="print"/>
          <a:srcRect l="26018" t="72365" r="50843"/>
          <a:stretch>
            <a:fillRect/>
          </a:stretch>
        </p:blipFill>
        <p:spPr bwMode="auto">
          <a:xfrm>
            <a:off x="6516216" y="4653136"/>
            <a:ext cx="194421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6786578" y="3000372"/>
            <a:ext cx="1214446" cy="1643074"/>
          </a:xfrm>
          <a:prstGeom prst="upArrow">
            <a:avLst/>
          </a:prstGeom>
          <a:solidFill>
            <a:srgbClr val="00542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10</a:t>
            </a:r>
            <a:endParaRPr lang="ru-RU" sz="6600" dirty="0">
              <a:latin typeface="Majestic X" pitchFamily="66" charset="0"/>
            </a:endParaRPr>
          </a:p>
        </p:txBody>
      </p:sp>
      <p:pic>
        <p:nvPicPr>
          <p:cNvPr id="5" name="Рисунок 4" descr="C:\Users\admin\Desktop\229170.jpg"/>
          <p:cNvPicPr/>
          <p:nvPr/>
        </p:nvPicPr>
        <p:blipFill>
          <a:blip r:embed="rId3" cstate="print"/>
          <a:srcRect l="2768" t="70154" r="77061" b="5715"/>
          <a:stretch>
            <a:fillRect/>
          </a:stretch>
        </p:blipFill>
        <p:spPr bwMode="auto">
          <a:xfrm>
            <a:off x="2267744" y="1844824"/>
            <a:ext cx="410445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3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391554" cy="1655763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292080" y="4797152"/>
            <a:ext cx="2643187" cy="1728192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797152"/>
            <a:ext cx="2643187" cy="1728192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2492896"/>
            <a:ext cx="2643187" cy="1944216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55245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869160"/>
            <a:ext cx="145800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869160"/>
            <a:ext cx="1440160" cy="156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564904"/>
            <a:ext cx="1656184" cy="1748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380312" y="2780928"/>
            <a:ext cx="1214446" cy="1643074"/>
          </a:xfrm>
          <a:prstGeom prst="upArrow">
            <a:avLst/>
          </a:prstGeom>
          <a:solidFill>
            <a:srgbClr val="7030A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3</a:t>
            </a: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 r="45256" b="51134"/>
          <a:stretch>
            <a:fillRect/>
          </a:stretch>
        </p:blipFill>
        <p:spPr bwMode="auto">
          <a:xfrm>
            <a:off x="1907704" y="1844824"/>
            <a:ext cx="444755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789040"/>
            <a:ext cx="245395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5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391554" cy="1655763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3275856" y="5157192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573016"/>
            <a:ext cx="2643188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84168" y="3645024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3</a:t>
            </a: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551084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6786578" y="3000372"/>
            <a:ext cx="1214446" cy="1643074"/>
          </a:xfrm>
          <a:prstGeom prst="upArrow">
            <a:avLst/>
          </a:prstGeom>
          <a:solidFill>
            <a:srgbClr val="7030A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2420888"/>
            <a:ext cx="2952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600" b="1" dirty="0"/>
              <a:t>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10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391554" cy="1655763"/>
          </a:xfrm>
        </p:spPr>
        <p:txBody>
          <a:bodyPr/>
          <a:lstStyle/>
          <a:p>
            <a:pPr>
              <a:buNone/>
              <a:defRPr/>
            </a:pPr>
            <a:endParaRPr lang="ru-RU" i="1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3203848" y="4437112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3645024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7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5229200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2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 b="12602"/>
          <a:stretch>
            <a:fillRect/>
          </a:stretch>
        </p:blipFill>
        <p:spPr bwMode="auto">
          <a:xfrm>
            <a:off x="2051720" y="1484784"/>
            <a:ext cx="632221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4643470" y="857232"/>
            <a:ext cx="642942" cy="428628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5357818" y="857232"/>
            <a:ext cx="642942" cy="428628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072198" y="857232"/>
            <a:ext cx="642942" cy="428628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10</a:t>
            </a:r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4643438" y="2285992"/>
            <a:ext cx="642942" cy="428628"/>
          </a:xfrm>
          <a:prstGeom prst="rect">
            <a:avLst/>
          </a:prstGeom>
          <a:solidFill>
            <a:srgbClr val="00542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>
            <a:off x="5357818" y="2285992"/>
            <a:ext cx="642942" cy="428628"/>
          </a:xfrm>
          <a:prstGeom prst="rect">
            <a:avLst/>
          </a:prstGeom>
          <a:solidFill>
            <a:srgbClr val="00542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>
            <a:off x="6072198" y="2285992"/>
            <a:ext cx="642942" cy="428628"/>
          </a:xfrm>
          <a:prstGeom prst="rect">
            <a:avLst/>
          </a:prstGeom>
          <a:solidFill>
            <a:srgbClr val="00542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10</a:t>
            </a: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4643438" y="3786190"/>
            <a:ext cx="642942" cy="428628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51520" y="332656"/>
            <a:ext cx="4391918" cy="1440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</a:t>
            </a:r>
          </a:p>
          <a:p>
            <a:r>
              <a:rPr lang="ru-RU" sz="2800" b="1" dirty="0">
                <a:solidFill>
                  <a:srgbClr val="FF0000"/>
                </a:solidFill>
                <a:latin typeface="Wonderland Stars" charset="0"/>
              </a:rPr>
              <a:t>предметов»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0" y="1916832"/>
            <a:ext cx="4643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</a:t>
            </a:r>
            <a:endParaRPr lang="ru-RU" sz="3600" b="1" dirty="0">
              <a:solidFill>
                <a:srgbClr val="663300"/>
              </a:solidFill>
              <a:latin typeface="Wonderland Stars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3501008"/>
            <a:ext cx="4643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</a:t>
            </a:r>
          </a:p>
        </p:txBody>
      </p:sp>
      <p:sp>
        <p:nvSpPr>
          <p:cNvPr id="34" name="Прямоугольник 33">
            <a:hlinkClick r:id="rId9" action="ppaction://hlinksldjump"/>
          </p:cNvPr>
          <p:cNvSpPr/>
          <p:nvPr/>
        </p:nvSpPr>
        <p:spPr>
          <a:xfrm>
            <a:off x="5429256" y="3786190"/>
            <a:ext cx="642942" cy="428628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35" name="Прямоугольник 34">
            <a:hlinkClick r:id="rId10" action="ppaction://hlinksldjump"/>
          </p:cNvPr>
          <p:cNvSpPr/>
          <p:nvPr/>
        </p:nvSpPr>
        <p:spPr>
          <a:xfrm>
            <a:off x="6143636" y="3786190"/>
            <a:ext cx="642942" cy="428628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929554" y="3645024"/>
            <a:ext cx="1214446" cy="1643074"/>
          </a:xfrm>
          <a:prstGeom prst="upArrow">
            <a:avLst/>
          </a:prstGeom>
          <a:solidFill>
            <a:srgbClr val="7030A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10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2492896"/>
            <a:ext cx="20882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600" b="1" dirty="0"/>
              <a:t>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95536" y="404664"/>
            <a:ext cx="874846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   3</a:t>
            </a:r>
          </a:p>
          <a:p>
            <a:pPr algn="ctr">
              <a:spcBef>
                <a:spcPct val="0"/>
              </a:spcBef>
              <a:defRPr/>
            </a:pPr>
            <a:endParaRPr kumimoji="0" lang="ru-RU" sz="10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ajestic X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1403648" y="2636912"/>
            <a:ext cx="2427163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52120" y="2636912"/>
            <a:ext cx="2427164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491880" y="4725144"/>
            <a:ext cx="2355156" cy="1944216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764704"/>
            <a:ext cx="8358246" cy="188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За окном летят снежинки,</a:t>
            </a:r>
          </a:p>
          <a:p>
            <a:r>
              <a:rPr lang="ru-RU" sz="2800" dirty="0"/>
              <a:t>В белом платье зимний сад,</a:t>
            </a:r>
          </a:p>
          <a:p>
            <a:r>
              <a:rPr lang="ru-RU" sz="2800" dirty="0"/>
              <a:t>Снег искрится на тропинках-</a:t>
            </a:r>
          </a:p>
          <a:p>
            <a:r>
              <a:rPr lang="ru-RU" sz="2800" dirty="0"/>
              <a:t>Так бывает в………….</a:t>
            </a:r>
          </a:p>
        </p:txBody>
      </p:sp>
      <p:pic>
        <p:nvPicPr>
          <p:cNvPr id="36866" name="Picture 2" descr="ÐÐ°ÑÑÐ¸Ð½ÐºÐ¸ Ð¿Ð¾ Ð·Ð°Ð¿ÑÐ¾ÑÑ ÑÐ½ÐµÐ³Ð¾Ð¿Ð°Ð´ Ð´ÐµÑÑÐºÐ¸Ðµ ÐºÐ°ÑÑÐ¸Ð½Ðº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708920"/>
            <a:ext cx="1944216" cy="1621245"/>
          </a:xfrm>
          <a:prstGeom prst="rect">
            <a:avLst/>
          </a:prstGeom>
          <a:noFill/>
        </p:spPr>
      </p:pic>
      <p:pic>
        <p:nvPicPr>
          <p:cNvPr id="36868" name="Picture 4" descr="ÐÐ°ÑÑÐ¸Ð½ÐºÐ¸ Ð¿Ð¾ Ð·Ð°Ð¿ÑÐ¾ÑÑ ÑÐ½ÐµÐ³Ð¾Ð¿Ð°Ð´ Ð´ÐµÑÑÐºÐ¸Ðµ ÐºÐ°ÑÑÐ¸Ð½Ðº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780928"/>
            <a:ext cx="1800200" cy="1586122"/>
          </a:xfrm>
          <a:prstGeom prst="rect">
            <a:avLst/>
          </a:prstGeom>
          <a:noFill/>
        </p:spPr>
      </p:pic>
      <p:sp>
        <p:nvSpPr>
          <p:cNvPr id="36876" name="AutoShape 12" descr="ÐÐ°ÑÑÐ¸Ð½ÐºÐ¸ Ð¿Ð¾ Ð·Ð°Ð¿ÑÐ¾ÑÑ Ð³Ð¾Ð»Ð¾Ð»ÑÐ´ Ð´ÐµÑÑÐºÐ¸Ðµ ÐºÐ°ÑÑÐ¸Ð½Ðº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8" name="Picture 14" descr="ÐÐ°ÑÑÐ¸Ð½ÐºÐ¸ Ð¿Ð¾ Ð·Ð°Ð¿ÑÐ¾ÑÑ Ð³Ð¾Ð»Ð¾Ð»ÑÐ´ Ð´ÐµÑÑÐºÐ¸Ðµ ÐºÐ°ÑÑÐ¸Ð½ÐºÐ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4869160"/>
            <a:ext cx="1944216" cy="1587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452320" y="2276872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   3</a:t>
            </a:r>
          </a:p>
        </p:txBody>
      </p:sp>
      <p:pic>
        <p:nvPicPr>
          <p:cNvPr id="5" name="Picture 2" descr="ÐÐ°ÑÑÐ¸Ð½ÐºÐ¸ Ð¿Ð¾ Ð·Ð°Ð¿ÑÐ¾ÑÑ ÑÐ½ÐµÐ³Ð¾Ð¿Ð°Ð´ Ð´ÐµÑÑÐºÐ¸Ðµ ÐºÐ°ÑÑÐ¸Ð½Ðº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772816"/>
            <a:ext cx="3816424" cy="3422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755576" y="404664"/>
            <a:ext cx="8388424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   5</a:t>
            </a:r>
          </a:p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предметов»   </a:t>
            </a:r>
          </a:p>
          <a:p>
            <a:pPr algn="ctr">
              <a:spcBef>
                <a:spcPct val="0"/>
              </a:spcBef>
              <a:defRPr/>
            </a:pPr>
            <a:endParaRPr lang="ru-RU" sz="10100" dirty="0">
              <a:solidFill>
                <a:srgbClr val="FF0000"/>
              </a:solidFill>
              <a:latin typeface="Majestic X" pitchFamily="66" charset="0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364088" y="4005064"/>
            <a:ext cx="2643187" cy="1584176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92080" y="1916832"/>
            <a:ext cx="2643188" cy="1573907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187624" y="3933056"/>
            <a:ext cx="2643188" cy="1656184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52736"/>
            <a:ext cx="37444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30923">
            <a:off x="6327704" y="3881502"/>
            <a:ext cx="585263" cy="184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187193">
            <a:off x="2163143" y="4089003"/>
            <a:ext cx="605676" cy="143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304469" y="1552515"/>
            <a:ext cx="639515" cy="223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740352" y="3645024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   5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708920"/>
            <a:ext cx="585263" cy="220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 t="27778"/>
          <a:stretch>
            <a:fillRect/>
          </a:stretch>
        </p:blipFill>
        <p:spPr bwMode="auto">
          <a:xfrm>
            <a:off x="323528" y="2492896"/>
            <a:ext cx="417646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620688"/>
            <a:ext cx="82296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</a:t>
            </a:r>
          </a:p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предметов»   10</a:t>
            </a:r>
          </a:p>
          <a:p>
            <a:pPr algn="ctr">
              <a:spcBef>
                <a:spcPct val="0"/>
              </a:spcBef>
              <a:defRPr/>
            </a:pPr>
            <a:endParaRPr lang="ru-RU" sz="10100" dirty="0">
              <a:solidFill>
                <a:srgbClr val="FF0000"/>
              </a:solidFill>
              <a:latin typeface="Majestic X" pitchFamily="66" charset="0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3635896" y="4725144"/>
            <a:ext cx="2160240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60232" y="4725144"/>
            <a:ext cx="2088232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4725144"/>
            <a:ext cx="2160240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1214422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268760"/>
            <a:ext cx="684076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869160"/>
            <a:ext cx="12001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4869160"/>
            <a:ext cx="12954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5085184"/>
            <a:ext cx="11239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929554" y="3501008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260648"/>
            <a:ext cx="8892480" cy="1282154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</a:t>
            </a:r>
            <a:br>
              <a:rPr lang="ru-RU" sz="4000" b="1" dirty="0">
                <a:solidFill>
                  <a:srgbClr val="FF0000"/>
                </a:solidFill>
                <a:latin typeface="Wonderland Stars" charset="0"/>
              </a:rPr>
            </a:br>
            <a:r>
              <a:rPr lang="ru-RU" sz="4000" b="1" dirty="0">
                <a:solidFill>
                  <a:srgbClr val="FF0000"/>
                </a:solidFill>
                <a:latin typeface="Wonderland Stars" charset="0"/>
              </a:rPr>
              <a:t>предметов»   10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44824"/>
            <a:ext cx="255471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 r="36842" b="54545"/>
          <a:stretch>
            <a:fillRect/>
          </a:stretch>
        </p:blipFill>
        <p:spPr bwMode="auto">
          <a:xfrm>
            <a:off x="251520" y="2276872"/>
            <a:ext cx="43204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535892" cy="105273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3</a:t>
            </a:r>
            <a:endParaRPr lang="ru-RU" sz="3600" b="1" dirty="0">
              <a:solidFill>
                <a:srgbClr val="663300"/>
              </a:solidFill>
              <a:latin typeface="Wonderland Stars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00108"/>
            <a:ext cx="8534182" cy="1108075"/>
          </a:xfrm>
        </p:spPr>
        <p:txBody>
          <a:bodyPr/>
          <a:lstStyle/>
          <a:p>
            <a:pPr>
              <a:defRPr/>
            </a:pPr>
            <a:r>
              <a:rPr lang="ru-RU" b="1" dirty="0"/>
              <a:t>Первый космонавт?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115616" y="4293096"/>
            <a:ext cx="2643188" cy="2016224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1772816"/>
            <a:ext cx="2643187" cy="1944216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4293096"/>
            <a:ext cx="2571180" cy="1944216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21506" name="Picture 2" descr="ÐÐ°ÑÑÐ¸Ð½ÐºÐ¸ Ð¿Ð¾ Ð·Ð°Ð¿ÑÐ¾ÑÑ Ð±ÐµÐ»ÐºÐ° Ð¸ ÑÑÑÐµÐ»ÐºÐ° Ð´ÐµÑÑÐºÐ¸Ðµ ÐºÐ°ÑÑÐ¸Ð½Ðº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509120"/>
            <a:ext cx="2332356" cy="1512168"/>
          </a:xfrm>
          <a:prstGeom prst="rect">
            <a:avLst/>
          </a:prstGeom>
          <a:noFill/>
        </p:spPr>
      </p:pic>
      <p:pic>
        <p:nvPicPr>
          <p:cNvPr id="21508" name="Picture 4" descr="ÐÐ°ÑÑÐ¸Ð½ÐºÐ¸ Ð¿Ð¾ Ð·Ð°Ð¿ÑÐ¾ÑÑ Ð³Ð°Ð³Ð°ÑÐ¸Ð½ ÑÑÐ¸Ð¹"/>
          <p:cNvPicPr>
            <a:picLocks noChangeAspect="1" noChangeArrowheads="1"/>
          </p:cNvPicPr>
          <p:nvPr/>
        </p:nvPicPr>
        <p:blipFill>
          <a:blip r:embed="rId3" cstate="print"/>
          <a:srcRect r="10811" b="8108"/>
          <a:stretch>
            <a:fillRect/>
          </a:stretch>
        </p:blipFill>
        <p:spPr bwMode="auto">
          <a:xfrm>
            <a:off x="5292080" y="1916832"/>
            <a:ext cx="2304256" cy="1557992"/>
          </a:xfrm>
          <a:prstGeom prst="rect">
            <a:avLst/>
          </a:prstGeom>
          <a:noFill/>
        </p:spPr>
      </p:pic>
      <p:pic>
        <p:nvPicPr>
          <p:cNvPr id="2151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 l="3661" t="6300" r="6645" b="29441"/>
          <a:stretch>
            <a:fillRect/>
          </a:stretch>
        </p:blipFill>
        <p:spPr bwMode="auto">
          <a:xfrm>
            <a:off x="5436096" y="4221088"/>
            <a:ext cx="2006341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216</Words>
  <Application>Microsoft Office PowerPoint</Application>
  <PresentationFormat>Экран (4:3)</PresentationFormat>
  <Paragraphs>72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Calibri</vt:lpstr>
      <vt:lpstr>Majestic X</vt:lpstr>
      <vt:lpstr>Wonderland Stars</vt:lpstr>
      <vt:lpstr>Times New Roman</vt:lpstr>
      <vt:lpstr>Arial</vt:lpstr>
      <vt:lpstr>Тема Office</vt:lpstr>
      <vt:lpstr>Своя игра</vt:lpstr>
      <vt:lpstr>Презентация PowerPoint</vt:lpstr>
      <vt:lpstr>Презентация PowerPoint</vt:lpstr>
      <vt:lpstr>Тропинка в мир свойств и качеств   3</vt:lpstr>
      <vt:lpstr>Презентация PowerPoint</vt:lpstr>
      <vt:lpstr>Тропинка в мир свойств и качеств   5</vt:lpstr>
      <vt:lpstr>Презентация PowerPoint</vt:lpstr>
      <vt:lpstr>Тропинка в мир свойств и качеств предметов»   10</vt:lpstr>
      <vt:lpstr>Тропинка в окружающий мир  3</vt:lpstr>
      <vt:lpstr>Тропинка в окружающий мир  3</vt:lpstr>
      <vt:lpstr>Тропинка в окружающий мир  5</vt:lpstr>
      <vt:lpstr>Тропинка в окружающий мир  5</vt:lpstr>
      <vt:lpstr>Тропинка в окружающий мир  10</vt:lpstr>
      <vt:lpstr>Тропинка в окружающий мир  10</vt:lpstr>
      <vt:lpstr>Тропинка в мир математики  3</vt:lpstr>
      <vt:lpstr>Тропинка в мир математики  3</vt:lpstr>
      <vt:lpstr>Тропинка в мир математики  5</vt:lpstr>
      <vt:lpstr>Тропинка в мир математики  5</vt:lpstr>
      <vt:lpstr>Тропинка в мир математики  10</vt:lpstr>
      <vt:lpstr>Тропинка в мир математики  10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polzovatel</cp:lastModifiedBy>
  <cp:revision>89</cp:revision>
  <dcterms:created xsi:type="dcterms:W3CDTF">2018-03-13T10:47:54Z</dcterms:created>
  <dcterms:modified xsi:type="dcterms:W3CDTF">2023-11-21T18:02:34Z</dcterms:modified>
</cp:coreProperties>
</file>