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288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21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Majestic X" panose="020B0604020202020204" charset="0"/>
      <p:regular r:id="rId40"/>
    </p:embeddedFont>
    <p:embeddedFont>
      <p:font typeface="Romashulka" panose="020B0604020202020204" charset="0"/>
      <p:regular r:id="rId41"/>
    </p:embeddedFont>
    <p:embeddedFont>
      <p:font typeface="Wonderland Stars" panose="020B0604020202020204" charset="0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11.xml"/><Relationship Id="rId2" Type="http://schemas.openxmlformats.org/officeDocument/2006/relationships/image" Target="../media/image3.png"/><Relationship Id="rId16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1.xml"/><Relationship Id="rId5" Type="http://schemas.openxmlformats.org/officeDocument/2006/relationships/slide" Target="slide7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798135_30-p-fon-dlya-pdd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543"/>
            <a:ext cx="9144000" cy="694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1008112"/>
          </a:xfrm>
        </p:spPr>
        <p:txBody>
          <a:bodyPr>
            <a:noAutofit/>
          </a:bodyPr>
          <a:lstStyle/>
          <a:p>
            <a:r>
              <a:rPr lang="ru-RU" sz="16600" dirty="0">
                <a:latin typeface="Majestic X" pitchFamily="66" charset="0"/>
              </a:rPr>
              <a:t>Своя игра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39752" y="4221088"/>
            <a:ext cx="3569118" cy="108012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Казарян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Ольга </a:t>
            </a:r>
            <a:r>
              <a:rPr lang="ru-RU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Амбарцумовна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7018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МБДОУ - детского сада «Детство» детский сад №514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842" y="3214965"/>
            <a:ext cx="3168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«ПЕШЕХОД»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>
                <a:latin typeface="Majestic X" pitchFamily="66" charset="0"/>
              </a:rPr>
              <a:t>4</a:t>
            </a:r>
          </a:p>
        </p:txBody>
      </p:sp>
      <p:pic>
        <p:nvPicPr>
          <p:cNvPr id="8194" name="Picture 2" descr="https://megapolisonline.ru/content/uploads/2018/08/3785c935bc979b4afbb80163a92a2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13" y="1340768"/>
            <a:ext cx="2813830" cy="25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1231" y="1542550"/>
            <a:ext cx="3812817" cy="21602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«Дети»: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Посреди дороги дети,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всегда за них в ответе.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не плакал их родитель,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Будь внимательней, водитель!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7020272" y="461410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s://i.pinimg.com/736x/27/94/04/279404182ec29f3abb4acf822d5f60f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44759" r="8736" b="4355"/>
          <a:stretch/>
        </p:blipFill>
        <p:spPr bwMode="auto">
          <a:xfrm>
            <a:off x="2699793" y="3893768"/>
            <a:ext cx="3096344" cy="236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Какой знак запрещает движение пешехода?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036341"/>
            <a:ext cx="2248421" cy="215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1776" y="2195138"/>
            <a:ext cx="2098178" cy="2044536"/>
            <a:chOff x="5364088" y="2348880"/>
            <a:chExt cx="2098178" cy="2044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364088" y="2348880"/>
              <a:ext cx="2098178" cy="204453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2420888"/>
              <a:ext cx="1988307" cy="1938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73" y="4324860"/>
            <a:ext cx="21828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240151" y="3452472"/>
            <a:ext cx="2004257" cy="2766931"/>
            <a:chOff x="6125145" y="3230884"/>
            <a:chExt cx="1830805" cy="264638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125145" y="3230884"/>
              <a:ext cx="1830805" cy="264638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22" name="Picture 6" descr="https://dorznak196.ru/wp-content/uploads/2020/03/5.22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0" t="1276" r="17500" b="-1276"/>
            <a:stretch/>
          </p:blipFill>
          <p:spPr bwMode="auto">
            <a:xfrm>
              <a:off x="6212668" y="3344386"/>
              <a:ext cx="1655758" cy="2511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</a:t>
            </a:r>
            <a:r>
              <a:rPr lang="ru-RU" sz="6600" dirty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2776"/>
            <a:ext cx="522304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«Движение пешеходов запрещено»: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дождь и в ясную погоду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не ходят пешеходы.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Говорит им знак одно: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«Вам ходить запрещено!»</a:t>
            </a:r>
          </a:p>
          <a:p>
            <a:pPr marL="0" indent="0" fontAlgn="base"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29554" y="314096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fsd.multiurok.ru/html/2020/10/12/s_5f84474b5f128/1537370_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76813"/>
            <a:ext cx="2630755" cy="26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105273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384077"/>
            <a:ext cx="6624736" cy="1108075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Когда нужно соблюдать правила дорожного движения?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67744" y="4188363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Всегда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564904"/>
            <a:ext cx="3096344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темное время суток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2492896"/>
            <a:ext cx="3219251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Когда вблизи находится инспектор ГИБДД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37471" y="41883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светлое время суток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  </a:t>
            </a:r>
          </a:p>
          <a:p>
            <a:pPr algn="ctr">
              <a:buNone/>
            </a:pPr>
            <a:r>
              <a:rPr lang="ru-RU" dirty="0"/>
              <a:t>Правила дорожного движения нужно соблюдать </a:t>
            </a:r>
            <a:r>
              <a:rPr lang="ru-RU" dirty="0">
                <a:solidFill>
                  <a:srgbClr val="FF0000"/>
                </a:solidFill>
              </a:rPr>
              <a:t>ВСЕГДА!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365104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36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55166" y="1196752"/>
            <a:ext cx="6624736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В какие игры можно играть на проезжей части?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4910931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Играть запрещено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564904"/>
            <a:ext cx="2880320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Малоподвижные игры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221088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Настольные игры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418892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60486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 algn="ctr">
              <a:buNone/>
            </a:pPr>
            <a:r>
              <a:rPr lang="ru-RU" dirty="0"/>
              <a:t>На проезжей части играть </a:t>
            </a:r>
            <a:r>
              <a:rPr lang="ru-RU" dirty="0">
                <a:solidFill>
                  <a:srgbClr val="FF0000"/>
                </a:solidFill>
              </a:rPr>
              <a:t>ЗАПРЕЩЕНО!</a:t>
            </a:r>
          </a:p>
          <a:p>
            <a:pPr algn="ctr"/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0912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Сколько сигналов имеет светофор для пешеходов?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580112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Два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Один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78933" y="2564904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Три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35745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Ни одного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 algn="ctr">
              <a:buNone/>
            </a:pPr>
            <a:r>
              <a:rPr lang="ru-RU" dirty="0"/>
              <a:t>Светофор для пешеходов имеет </a:t>
            </a:r>
            <a:r>
              <a:rPr lang="ru-RU" dirty="0">
                <a:solidFill>
                  <a:srgbClr val="FF0000"/>
                </a:solidFill>
              </a:rPr>
              <a:t>2 сигнала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48264" y="454649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i.pinimg.com/originals/0f/2c/4c/0f2c4c88d7d30797fdd4ef6c7cfe300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8146"/>
            <a:ext cx="3588629" cy="27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188640"/>
            <a:ext cx="8229600" cy="1143000"/>
          </a:xfrm>
        </p:spPr>
        <p:txBody>
          <a:bodyPr/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89038" y="1124744"/>
            <a:ext cx="6747643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пешеходные переходы бывают?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16844" y="414594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Все ответы верны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492896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Наземные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492895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Подземные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4156765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Надземные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funart.pro/uploads/posts/2020-04/1586535341_15-p-foni-dlya-prezentatsii-po-pdd-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144000" cy="6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643470" y="868867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678657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678657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750095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22" name="Прямоугольник 21">
            <a:hlinkClick r:id="rId12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0" y="714356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Дорожные     знаки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2214554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677338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</a:p>
        </p:txBody>
      </p:sp>
      <p:sp>
        <p:nvSpPr>
          <p:cNvPr id="34" name="Прямоугольник 33">
            <a:hlinkClick r:id="rId13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35" name="Прямоугольник 34">
            <a:hlinkClick r:id="rId14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36" name="Прямоугольник 35">
            <a:hlinkClick r:id="rId15" action="ppaction://hlinksldjump"/>
          </p:cNvPr>
          <p:cNvSpPr/>
          <p:nvPr/>
        </p:nvSpPr>
        <p:spPr>
          <a:xfrm>
            <a:off x="685801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37" name="Прямоугольник 36">
            <a:hlinkClick r:id="rId16" action="ppaction://hlinksldjump"/>
          </p:cNvPr>
          <p:cNvSpPr/>
          <p:nvPr/>
        </p:nvSpPr>
        <p:spPr>
          <a:xfrm>
            <a:off x="757239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8" name="Прямоугольник 37">
            <a:hlinkClick r:id="rId17" action="ppaction://hlinksldjump"/>
          </p:cNvPr>
          <p:cNvSpPr/>
          <p:nvPr/>
        </p:nvSpPr>
        <p:spPr>
          <a:xfrm>
            <a:off x="750095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pic>
        <p:nvPicPr>
          <p:cNvPr id="3078" name="Picture 6" descr="https://ds05.infourok.ru/uploads/ex/01e3/000c0fd2-5244cdd1/hello_html_20931597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2" b="7552"/>
          <a:stretch/>
        </p:blipFill>
        <p:spPr bwMode="auto">
          <a:xfrm>
            <a:off x="860782" y="4214818"/>
            <a:ext cx="7455634" cy="21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19" action="ppaction://hlinksldjump"/>
          </p:cNvPr>
          <p:cNvSpPr/>
          <p:nvPr/>
        </p:nvSpPr>
        <p:spPr>
          <a:xfrm>
            <a:off x="3547333" y="4725144"/>
            <a:ext cx="1881923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1204" y="404664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89490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Пешеходные переходы бывают: </a:t>
            </a:r>
            <a:r>
              <a:rPr lang="ru-RU" i="1" dirty="0"/>
              <a:t>   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9173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ds05.infourok.ru/uploads/ex/0fc8/000c92e7-12cabcde/hello_html_m782b393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64" y="1725428"/>
            <a:ext cx="4655900" cy="46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000108"/>
            <a:ext cx="6912768" cy="1108075"/>
          </a:xfrm>
        </p:spPr>
        <p:txBody>
          <a:bodyPr>
            <a:normAutofit/>
          </a:bodyPr>
          <a:lstStyle/>
          <a:p>
            <a:r>
              <a:rPr lang="ru-RU" altLang="ru-RU" sz="2800" dirty="0">
                <a:latin typeface="Times New Roman" pitchFamily="18" charset="0"/>
              </a:rPr>
              <a:t>В каком месте следует ожидать общественный транспорт?  </a:t>
            </a:r>
            <a:endParaRPr lang="ru-RU" altLang="ru-RU" sz="2800" b="1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2060848"/>
            <a:ext cx="3600400" cy="1656184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остановке, выходить на проезжую часть нельзя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646" y="4028700"/>
            <a:ext cx="2262358" cy="1800200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удобном для пешехода месте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2246002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обочине дороги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89516" y="3836312"/>
            <a:ext cx="3377800" cy="2184976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остановке, выходя на проезжую часть, чтобы узнать приближается ли транспорт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4401" y="980728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>
              <a:buNone/>
            </a:pPr>
            <a:r>
              <a:rPr lang="ru-RU" dirty="0"/>
              <a:t>Общественный транспорт следует ожидать </a:t>
            </a:r>
            <a:r>
              <a:rPr lang="ru-RU" dirty="0">
                <a:solidFill>
                  <a:srgbClr val="FF0000"/>
                </a:solidFill>
              </a:rPr>
              <a:t>НА ОСТАНОВКЕ, НА ПРОЕЗЖУЮ ЧАСТЬ ВЫХОДИТЬ ЗАПРЕЩЕНО</a:t>
            </a: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71484" y="452222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cf2.ppt-online.org/files2/slide/a/A3RPyZrQOFsqE6CaIou47NDbwSBhfeJGiLV1X2/slide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t="13912" r="4715" b="11499"/>
          <a:stretch/>
        </p:blipFill>
        <p:spPr bwMode="auto">
          <a:xfrm>
            <a:off x="2699792" y="3717032"/>
            <a:ext cx="4177675" cy="2620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69269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9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6600" dirty="0">
                <a:latin typeface="Majestic X" pitchFamily="66" charset="0"/>
              </a:rPr>
              <a:t>1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060848"/>
            <a:ext cx="4680520" cy="20118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Пешеходам объясняет,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Как дорогу перейти.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Он сигналы зажигает,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Помогая нам в пути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39889" y="62068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dirty="0">
                <a:latin typeface="Romashulka" pitchFamily="2" charset="0"/>
              </a:rPr>
              <a:t>  </a:t>
            </a:r>
            <a:r>
              <a:rPr lang="ru-RU" dirty="0"/>
              <a:t>    </a:t>
            </a:r>
            <a:r>
              <a:rPr lang="ru-RU" sz="6600" dirty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50435" y="465313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7973"/>
            <a:ext cx="5605938" cy="398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33265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>
                <a:latin typeface="Majestic X" pitchFamily="66" charset="0"/>
              </a:rPr>
              <a:t>2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268760"/>
            <a:ext cx="7671226" cy="791865"/>
          </a:xfrm>
        </p:spPr>
        <p:txBody>
          <a:bodyPr/>
          <a:lstStyle/>
          <a:p>
            <a:pPr>
              <a:defRPr/>
            </a:pPr>
            <a:r>
              <a:rPr lang="ru-RU" dirty="0"/>
              <a:t>Разгадай ребус</a:t>
            </a:r>
          </a:p>
        </p:txBody>
      </p:sp>
      <p:pic>
        <p:nvPicPr>
          <p:cNvPr id="18434" name="Picture 2" descr="https://www.hobobo.ru/assets/uploads/2021/01/Rebus-PDD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534644" cy="276732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7"/>
            <a:ext cx="324036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  </a:t>
            </a:r>
            <a:r>
              <a:rPr lang="ru-RU" dirty="0">
                <a:solidFill>
                  <a:srgbClr val="FF0000"/>
                </a:solidFill>
              </a:rPr>
              <a:t>ДОРОГА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241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https://phonoteka.org/uploads/posts/2021-05/1621048913_18-phonoteka_org-p-fon-doroga-iz-multika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19" y="2060848"/>
            <a:ext cx="4828591" cy="3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83671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>
                <a:latin typeface="Majestic X" pitchFamily="66" charset="0"/>
              </a:rPr>
              <a:t>3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214785" y="2276872"/>
            <a:ext cx="4716016" cy="1655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Эту ленту не возьмешь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 в косичку не вплетешь.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На земле она лежит,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Транспорт вдоль по ней бежит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3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phonoteka.org/uploads/posts/2021-05/1621900891_28-phonoteka_org-p-fon-dlya-applikatsii-gorod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954636" cy="3503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4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49333" y="1484784"/>
            <a:ext cx="3601193" cy="647849"/>
          </a:xfrm>
        </p:spPr>
        <p:txBody>
          <a:bodyPr/>
          <a:lstStyle/>
          <a:p>
            <a:pPr>
              <a:defRPr/>
            </a:pPr>
            <a:r>
              <a:rPr lang="ru-RU" dirty="0"/>
              <a:t>Разгадай ребус</a:t>
            </a:r>
          </a:p>
        </p:txBody>
      </p:sp>
      <p:pic>
        <p:nvPicPr>
          <p:cNvPr id="20484" name="Picture 4" descr="https://ds05.infourok.ru/uploads/ex/0606/00098f6d-ee829303/hello_html_3e0c18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127" y="2420888"/>
            <a:ext cx="4930177" cy="274994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357151"/>
            <a:ext cx="86209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из дорожных знаков означает «Пешеходный переход»?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45042" y="2104515"/>
            <a:ext cx="2198245" cy="2088232"/>
            <a:chOff x="2378130" y="2177435"/>
            <a:chExt cx="2088232" cy="2088232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2401205" y="2201513"/>
              <a:ext cx="2042082" cy="2064154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26" name="Picture 2" descr="https://cdn.pixabay.com/photo/2011/04/14/21/09/traffic-sign-6724_128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130" y="2177435"/>
              <a:ext cx="2088232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286706" y="2257905"/>
            <a:ext cx="2311239" cy="2024199"/>
            <a:chOff x="5285096" y="2201512"/>
            <a:chExt cx="2311239" cy="202419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285096" y="2201512"/>
              <a:ext cx="2311239" cy="2024199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7776" y="2212035"/>
              <a:ext cx="2185877" cy="192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126466" y="4279037"/>
            <a:ext cx="2160240" cy="2155616"/>
            <a:chOff x="2843808" y="4225712"/>
            <a:chExt cx="2160240" cy="215561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43808" y="4225712"/>
              <a:ext cx="2160240" cy="215561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3" name="Picture 9" descr="https://www.fzashity.ru/upload/iblock/73b/73b917ddf9a798c515d45ea479c650cb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3596" y="4303188"/>
              <a:ext cx="2000664" cy="200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827960" y="4345142"/>
            <a:ext cx="2304256" cy="2023407"/>
            <a:chOff x="5724128" y="4280445"/>
            <a:chExt cx="2304256" cy="202340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24128" y="4280445"/>
              <a:ext cx="2304256" cy="202340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7" name="Picture 13" descr="https://e7.pngegg.com/pngimages/818/1013/png-clipart-traffic-sign-segregated-cycle-facilities-pedestrian-zone-bicycle-blue-warning-sign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960" y="4352827"/>
              <a:ext cx="2128416" cy="1901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1"/>
            <a:ext cx="7715200" cy="676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  <a:r>
              <a:rPr lang="ru-RU" dirty="0">
                <a:solidFill>
                  <a:srgbClr val="FF0000"/>
                </a:solidFill>
              </a:rPr>
              <a:t>ПРАВИЛА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8" name="Picture 4" descr="https://ckpt66.ru/800/600/https/ds02.infourok.ru/uploads/ex/046b/00068092-c030ab49/img1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t="6358" r="5530" b="7080"/>
          <a:stretch/>
        </p:blipFill>
        <p:spPr bwMode="auto">
          <a:xfrm>
            <a:off x="2234208" y="2274303"/>
            <a:ext cx="4786064" cy="351436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764704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5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573835" y="2060848"/>
            <a:ext cx="3997915" cy="22322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обочинах стоят,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Молча с нами говорят.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Всем готовы помогать.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Главное – их понимать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5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s://www.krassever.ru/statics/images/arcticles/042021/05042021xf5cc9c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32" y="1700809"/>
            <a:ext cx="5049302" cy="310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700808"/>
            <a:ext cx="5544616" cy="1584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СОБЛЮДАЙТЕ ПРАВИЛА ДОРОЖНОГО ДВИЖЕНИЯ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" y="4077072"/>
            <a:ext cx="7456487" cy="23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>
                <a:latin typeface="Majestic X" pitchFamily="66" charset="0"/>
              </a:rPr>
              <a:t>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5"/>
            <a:ext cx="5256583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«Пешеходный переход»: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наземный переход,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Ходит целый день народ.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Ты, водитель, не грусти,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Пешехода пропусти!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xn--80aafy9bg.xn--p1ai/wp-content/uploads/2020/12/01_0030_400h400-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95761"/>
            <a:ext cx="2592383" cy="2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ovd-urmari.cap.ru/Content2019/news/201904/17/Original/pesh..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4157"/>
          <a:stretch/>
        </p:blipFill>
        <p:spPr bwMode="auto">
          <a:xfrm>
            <a:off x="2699792" y="4071131"/>
            <a:ext cx="3889838" cy="22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2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10213" y="4591397"/>
            <a:ext cx="2643187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Пешеходная дорожка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10212" y="1737642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Пешеходный переход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4581128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Подземный переход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90368" y="3165344"/>
            <a:ext cx="2661940" cy="124100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Жилая зона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1214422"/>
            <a:ext cx="7815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Как называется данный знак?</a:t>
            </a:r>
          </a:p>
        </p:txBody>
      </p:sp>
      <p:pic>
        <p:nvPicPr>
          <p:cNvPr id="3074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t="3496" r="51691" b="16236"/>
          <a:stretch/>
        </p:blipFill>
        <p:spPr bwMode="auto">
          <a:xfrm>
            <a:off x="1935178" y="1796224"/>
            <a:ext cx="2670825" cy="26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 </a:t>
            </a:r>
            <a:r>
              <a:rPr lang="ru-RU" sz="6600" dirty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omic"/>
              </a:rPr>
              <a:t>Знак «Пешеходная зона»:</a:t>
            </a:r>
          </a:p>
          <a:p>
            <a:r>
              <a:rPr lang="ru-RU" sz="2400" dirty="0">
                <a:solidFill>
                  <a:srgbClr val="000000"/>
                </a:solidFill>
                <a:latin typeface="Comic"/>
              </a:rPr>
              <a:t>Говорит нам знак: «Друзья!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Ездить здесь совсем нельзя!»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Кто со знаками знаком,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Ходят мимо лишь пешком.</a:t>
            </a:r>
          </a:p>
          <a:p>
            <a:pPr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49685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74" y="3789040"/>
            <a:ext cx="4641190" cy="232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92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189562" y="4077072"/>
            <a:ext cx="2664296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Велосипедная дорожка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2810672"/>
            <a:ext cx="2592288" cy="1211616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Движение на велосипедах запрещено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68016" y="1737642"/>
            <a:ext cx="2643188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Пешеходная дорожка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43448" y="5116763"/>
            <a:ext cx="2643188" cy="1163213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Движение  пешеходов запрещено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Данный знак нам сообщает, что здесь:</a:t>
            </a:r>
          </a:p>
        </p:txBody>
      </p:sp>
      <p:pic>
        <p:nvPicPr>
          <p:cNvPr id="5124" name="Picture 4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28540"/>
            <a:ext cx="2853049" cy="2872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28215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</a:t>
            </a:r>
            <a:r>
              <a:rPr lang="ru-RU" sz="6600" dirty="0">
                <a:latin typeface="Majestic X" pitchFamily="66" charset="0"/>
              </a:rPr>
              <a:t>3</a:t>
            </a:r>
          </a:p>
        </p:txBody>
      </p:sp>
      <p:pic>
        <p:nvPicPr>
          <p:cNvPr id="6146" name="Picture 2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12" y="1556792"/>
            <a:ext cx="2347015" cy="236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6416" y="1484785"/>
            <a:ext cx="4867712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«Велосипедная дорожка»: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Этот знак, как красный свет,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машинам хода нет.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Царство здесь велосипедов,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Пешеходов и мопедов.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6948264" y="458151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s://i.mycdn.me/image?id=870827052296&amp;t=3&amp;plc=WEB&amp;tkn=*t1hufnfvhZnTZAyxa0IPC5la5-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t="45199" r="9055" b="3933"/>
          <a:stretch/>
        </p:blipFill>
        <p:spPr bwMode="auto">
          <a:xfrm>
            <a:off x="2771800" y="3776017"/>
            <a:ext cx="3100412" cy="244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153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1196752"/>
            <a:ext cx="7494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Найди знак «Осторожно, дети!»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155774" y="1827091"/>
            <a:ext cx="2285476" cy="2088231"/>
            <a:chOff x="5724128" y="2060849"/>
            <a:chExt cx="2285476" cy="2088231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5724128" y="2060849"/>
              <a:ext cx="2285476" cy="2088231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0" name="Picture 2" descr="https://megapolisonline.ru/content/uploads/2018/08/3785c935bc979b4afbb80163a92a294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98" y="2099116"/>
              <a:ext cx="2173578" cy="1977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653718" y="4109826"/>
            <a:ext cx="2280981" cy="2018505"/>
            <a:chOff x="2325023" y="3714751"/>
            <a:chExt cx="2280981" cy="201850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25023" y="3714751"/>
              <a:ext cx="2280981" cy="2018505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2" name="Picture 4" descr="https://dorogi.tatarstan.ru/file/news/3841_n1994257_big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20" r="16126"/>
            <a:stretch/>
          </p:blipFill>
          <p:spPr bwMode="auto">
            <a:xfrm>
              <a:off x="2401957" y="3787899"/>
              <a:ext cx="2116909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766973" y="4077672"/>
            <a:ext cx="2160240" cy="2031102"/>
            <a:chOff x="5508104" y="4062194"/>
            <a:chExt cx="2160240" cy="203110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508104" y="4062194"/>
              <a:ext cx="2160240" cy="2031102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4" name="Picture 6" descr="https://cherra.ru/doc/peshehod%20znak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0682" y="4149080"/>
              <a:ext cx="2045654" cy="1800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2051720" y="1839428"/>
            <a:ext cx="2088231" cy="1997060"/>
            <a:chOff x="1907704" y="1719972"/>
            <a:chExt cx="2088231" cy="199706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907704" y="1719972"/>
              <a:ext cx="2088231" cy="1997060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6" name="Picture 8" descr="https://rk.gov.ru/uploads/bahch/attachments/70/af/bf/2259b4449d8ae1429e054df1b1/5f3e3acc0f0f45.76553569_bez_imeni.jpg?3.1.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81" t="1962" r="23174" b="5395"/>
            <a:stretch/>
          </p:blipFill>
          <p:spPr bwMode="auto">
            <a:xfrm>
              <a:off x="1979712" y="1772815"/>
              <a:ext cx="1895493" cy="1831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</TotalTime>
  <Words>528</Words>
  <Application>Microsoft Office PowerPoint</Application>
  <PresentationFormat>Экран (4:3)</PresentationFormat>
  <Paragraphs>137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Calibri</vt:lpstr>
      <vt:lpstr>Romashulka</vt:lpstr>
      <vt:lpstr>Wonderland Stars</vt:lpstr>
      <vt:lpstr>Majestic X</vt:lpstr>
      <vt:lpstr>Times New Roman</vt:lpstr>
      <vt:lpstr>Comic</vt:lpstr>
      <vt:lpstr>Arial</vt:lpstr>
      <vt:lpstr>Тема Office</vt:lpstr>
      <vt:lpstr>Своя игра</vt:lpstr>
      <vt:lpstr>Презентация PowerPoint</vt:lpstr>
      <vt:lpstr>Презентация PowerPoint</vt:lpstr>
      <vt:lpstr>Дорожные   знаки 1</vt:lpstr>
      <vt:lpstr>Презентация PowerPoint</vt:lpstr>
      <vt:lpstr>Дорожные   знаки   2</vt:lpstr>
      <vt:lpstr>Презентация PowerPoint</vt:lpstr>
      <vt:lpstr>Дорожные   знаки  3</vt:lpstr>
      <vt:lpstr>Презентация PowerPoint</vt:lpstr>
      <vt:lpstr>Дорожные   знаки 4</vt:lpstr>
      <vt:lpstr>Презентация PowerPoint</vt:lpstr>
      <vt:lpstr>Дорожные   знаки  5</vt:lpstr>
      <vt:lpstr>Пешеход    1</vt:lpstr>
      <vt:lpstr>Пешеход    1</vt:lpstr>
      <vt:lpstr>Пешеход    2</vt:lpstr>
      <vt:lpstr>Пешеход    2</vt:lpstr>
      <vt:lpstr>Пешеход    3</vt:lpstr>
      <vt:lpstr>Пешеход    3</vt:lpstr>
      <vt:lpstr>Пешеход    4</vt:lpstr>
      <vt:lpstr>Пешеход    4</vt:lpstr>
      <vt:lpstr>Пешеход    5</vt:lpstr>
      <vt:lpstr>Пешеход    5</vt:lpstr>
      <vt:lpstr>Загадка   1</vt:lpstr>
      <vt:lpstr>Загадка      1</vt:lpstr>
      <vt:lpstr>Загадка 2</vt:lpstr>
      <vt:lpstr>Загадка  2</vt:lpstr>
      <vt:lpstr>Загадка 3</vt:lpstr>
      <vt:lpstr>Загадка  3</vt:lpstr>
      <vt:lpstr>Загадка  4</vt:lpstr>
      <vt:lpstr>Загадка  4</vt:lpstr>
      <vt:lpstr>Загадка  5</vt:lpstr>
      <vt:lpstr>Загадка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polzovatel</cp:lastModifiedBy>
  <cp:revision>108</cp:revision>
  <dcterms:created xsi:type="dcterms:W3CDTF">2018-03-13T10:47:54Z</dcterms:created>
  <dcterms:modified xsi:type="dcterms:W3CDTF">2023-11-21T18:01:48Z</dcterms:modified>
</cp:coreProperties>
</file>