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70FDE7-6DC9-400F-B3A9-77663FF33FB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246EAA-575F-460B-B065-E70E223108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bin"/><Relationship Id="rId7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bin"/><Relationship Id="rId7" Type="http://schemas.openxmlformats.org/officeDocument/2006/relationships/image" Target="../media/image1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bin"/><Relationship Id="rId7" Type="http://schemas.openxmlformats.org/officeDocument/2006/relationships/image" Target="../media/image1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bin"/><Relationship Id="rId7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bin"/><Relationship Id="rId7" Type="http://schemas.openxmlformats.org/officeDocument/2006/relationships/image" Target="../media/image2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bin"/><Relationship Id="rId7" Type="http://schemas.openxmlformats.org/officeDocument/2006/relationships/image" Target="../media/image2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bin"/><Relationship Id="rId7" Type="http://schemas.openxmlformats.org/officeDocument/2006/relationships/image" Target="../media/image3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bin"/><Relationship Id="rId7" Type="http://schemas.openxmlformats.org/officeDocument/2006/relationships/image" Target="../media/image3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4" name="Рисунок 3" descr="au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874" y="3717032"/>
            <a:ext cx="3766078" cy="2808313"/>
          </a:xfrm>
          <a:prstGeom prst="rect">
            <a:avLst/>
          </a:prstGeom>
        </p:spPr>
      </p:pic>
      <p:pic>
        <p:nvPicPr>
          <p:cNvPr id="5" name="Рисунок 4" descr="aut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5577" y="3789041"/>
            <a:ext cx="4192979" cy="2737768"/>
          </a:xfrm>
          <a:prstGeom prst="rect">
            <a:avLst/>
          </a:prstGeom>
        </p:spPr>
      </p:pic>
      <p:pic>
        <p:nvPicPr>
          <p:cNvPr id="6" name="Рисунок 5" descr="aut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7" y="326131"/>
            <a:ext cx="4013151" cy="3246885"/>
          </a:xfrm>
          <a:prstGeom prst="rect">
            <a:avLst/>
          </a:prstGeom>
        </p:spPr>
      </p:pic>
      <p:pic>
        <p:nvPicPr>
          <p:cNvPr id="7" name="Рисунок 6" descr="sam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48680"/>
            <a:ext cx="3384376" cy="3125594"/>
          </a:xfrm>
          <a:prstGeom prst="rect">
            <a:avLst/>
          </a:prstGeom>
        </p:spPr>
      </p:pic>
      <p:pic>
        <p:nvPicPr>
          <p:cNvPr id="9" name="Рисунок 8" descr="y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-603448"/>
            <a:ext cx="5866986" cy="4181558"/>
          </a:xfrm>
          <a:prstGeom prst="rect">
            <a:avLst/>
          </a:prstGeom>
        </p:spPr>
      </p:pic>
      <p:pic>
        <p:nvPicPr>
          <p:cNvPr id="10" name="Рисунок 9" descr="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96536" y="2132856"/>
            <a:ext cx="3340623" cy="33406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4" name="Рисунок 3" descr="au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429000"/>
            <a:ext cx="2464000" cy="2990292"/>
          </a:xfrm>
          <a:prstGeom prst="rect">
            <a:avLst/>
          </a:prstGeom>
        </p:spPr>
      </p:pic>
      <p:pic>
        <p:nvPicPr>
          <p:cNvPr id="5" name="Рисунок 4" descr="aut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2083" y="3861048"/>
            <a:ext cx="2141765" cy="2736304"/>
          </a:xfrm>
          <a:prstGeom prst="rect">
            <a:avLst/>
          </a:prstGeom>
        </p:spPr>
      </p:pic>
      <p:pic>
        <p:nvPicPr>
          <p:cNvPr id="6" name="Рисунок 5" descr="aut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4544" y="980728"/>
            <a:ext cx="2664296" cy="2664296"/>
          </a:xfrm>
          <a:prstGeom prst="rect">
            <a:avLst/>
          </a:prstGeom>
        </p:spPr>
      </p:pic>
      <p:pic>
        <p:nvPicPr>
          <p:cNvPr id="7" name="Рисунок 6" descr="sam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1556792"/>
            <a:ext cx="2046282" cy="2981578"/>
          </a:xfrm>
          <a:prstGeom prst="rect">
            <a:avLst/>
          </a:prstGeom>
        </p:spPr>
      </p:pic>
      <p:pic>
        <p:nvPicPr>
          <p:cNvPr id="9" name="Рисунок 8" descr="y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-819472"/>
            <a:ext cx="5866986" cy="4181558"/>
          </a:xfrm>
          <a:prstGeom prst="rect">
            <a:avLst/>
          </a:prstGeom>
        </p:spPr>
      </p:pic>
      <p:pic>
        <p:nvPicPr>
          <p:cNvPr id="10" name="Рисунок 9" descr="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96536" y="2132856"/>
            <a:ext cx="3340623" cy="33406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4" name="Рисунок 3" descr="au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980728"/>
            <a:ext cx="3843631" cy="2880320"/>
          </a:xfrm>
          <a:prstGeom prst="rect">
            <a:avLst/>
          </a:prstGeom>
        </p:spPr>
      </p:pic>
      <p:pic>
        <p:nvPicPr>
          <p:cNvPr id="5" name="Рисунок 4" descr="aut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052736"/>
            <a:ext cx="2190238" cy="3024336"/>
          </a:xfrm>
          <a:prstGeom prst="rect">
            <a:avLst/>
          </a:prstGeom>
        </p:spPr>
      </p:pic>
      <p:pic>
        <p:nvPicPr>
          <p:cNvPr id="6" name="Рисунок 5" descr="aut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517" y="3861048"/>
            <a:ext cx="3840427" cy="2790309"/>
          </a:xfrm>
          <a:prstGeom prst="rect">
            <a:avLst/>
          </a:prstGeom>
        </p:spPr>
      </p:pic>
      <p:pic>
        <p:nvPicPr>
          <p:cNvPr id="7" name="Рисунок 6" descr="sam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4077072"/>
            <a:ext cx="2643299" cy="2643299"/>
          </a:xfrm>
          <a:prstGeom prst="rect">
            <a:avLst/>
          </a:prstGeom>
        </p:spPr>
      </p:pic>
      <p:pic>
        <p:nvPicPr>
          <p:cNvPr id="9" name="Рисунок 8" descr="y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-819472"/>
            <a:ext cx="5866986" cy="4181558"/>
          </a:xfrm>
          <a:prstGeom prst="rect">
            <a:avLst/>
          </a:prstGeom>
        </p:spPr>
      </p:pic>
      <p:pic>
        <p:nvPicPr>
          <p:cNvPr id="10" name="Рисунок 9" descr="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96536" y="2132856"/>
            <a:ext cx="3340623" cy="33406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4" name="Рисунок 3" descr="au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49080"/>
            <a:ext cx="3843631" cy="2531171"/>
          </a:xfrm>
          <a:prstGeom prst="rect">
            <a:avLst/>
          </a:prstGeom>
        </p:spPr>
      </p:pic>
      <p:pic>
        <p:nvPicPr>
          <p:cNvPr id="5" name="Рисунок 4" descr="aut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52736"/>
            <a:ext cx="3571599" cy="2808312"/>
          </a:xfrm>
          <a:prstGeom prst="rect">
            <a:avLst/>
          </a:prstGeom>
        </p:spPr>
      </p:pic>
      <p:pic>
        <p:nvPicPr>
          <p:cNvPr id="6" name="Рисунок 5" descr="aut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124744"/>
            <a:ext cx="2829553" cy="2790309"/>
          </a:xfrm>
          <a:prstGeom prst="rect">
            <a:avLst/>
          </a:prstGeom>
        </p:spPr>
      </p:pic>
      <p:pic>
        <p:nvPicPr>
          <p:cNvPr id="7" name="Рисунок 6" descr="sam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077072"/>
            <a:ext cx="3141344" cy="2780928"/>
          </a:xfrm>
          <a:prstGeom prst="rect">
            <a:avLst/>
          </a:prstGeom>
        </p:spPr>
      </p:pic>
      <p:pic>
        <p:nvPicPr>
          <p:cNvPr id="9" name="Рисунок 8" descr="y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-819472"/>
            <a:ext cx="5866986" cy="4181558"/>
          </a:xfrm>
          <a:prstGeom prst="rect">
            <a:avLst/>
          </a:prstGeom>
        </p:spPr>
      </p:pic>
      <p:pic>
        <p:nvPicPr>
          <p:cNvPr id="10" name="Рисунок 9" descr="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96536" y="2132856"/>
            <a:ext cx="3340623" cy="33406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4" name="Рисунок 3" descr="au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2829" y="980728"/>
            <a:ext cx="2531171" cy="2531171"/>
          </a:xfrm>
          <a:prstGeom prst="rect">
            <a:avLst/>
          </a:prstGeom>
        </p:spPr>
      </p:pic>
      <p:pic>
        <p:nvPicPr>
          <p:cNvPr id="5" name="Рисунок 4" descr="aut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5846" y="3861048"/>
            <a:ext cx="2539612" cy="2708920"/>
          </a:xfrm>
          <a:prstGeom prst="rect">
            <a:avLst/>
          </a:prstGeom>
        </p:spPr>
      </p:pic>
      <p:pic>
        <p:nvPicPr>
          <p:cNvPr id="6" name="Рисунок 5" descr="aut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132856"/>
            <a:ext cx="2238552" cy="2790309"/>
          </a:xfrm>
          <a:prstGeom prst="rect">
            <a:avLst/>
          </a:prstGeom>
        </p:spPr>
      </p:pic>
      <p:pic>
        <p:nvPicPr>
          <p:cNvPr id="7" name="Рисунок 6" descr="sam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3933056"/>
            <a:ext cx="2412454" cy="2780928"/>
          </a:xfrm>
          <a:prstGeom prst="rect">
            <a:avLst/>
          </a:prstGeom>
        </p:spPr>
      </p:pic>
      <p:pic>
        <p:nvPicPr>
          <p:cNvPr id="9" name="Рисунок 8" descr="y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-819472"/>
            <a:ext cx="5866986" cy="4181558"/>
          </a:xfrm>
          <a:prstGeom prst="rect">
            <a:avLst/>
          </a:prstGeom>
        </p:spPr>
      </p:pic>
      <p:pic>
        <p:nvPicPr>
          <p:cNvPr id="10" name="Рисунок 9" descr="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96536" y="2132856"/>
            <a:ext cx="3340623" cy="33406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4" name="Рисунок 3" descr="au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0203" y="4149080"/>
            <a:ext cx="3479272" cy="2531171"/>
          </a:xfrm>
          <a:prstGeom prst="rect">
            <a:avLst/>
          </a:prstGeom>
        </p:spPr>
      </p:pic>
      <p:pic>
        <p:nvPicPr>
          <p:cNvPr id="5" name="Рисунок 4" descr="aut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861048"/>
            <a:ext cx="3240360" cy="2808312"/>
          </a:xfrm>
          <a:prstGeom prst="rect">
            <a:avLst/>
          </a:prstGeom>
        </p:spPr>
      </p:pic>
      <p:pic>
        <p:nvPicPr>
          <p:cNvPr id="6" name="Рисунок 5" descr="aut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404019"/>
            <a:ext cx="2829553" cy="2231758"/>
          </a:xfrm>
          <a:prstGeom prst="rect">
            <a:avLst/>
          </a:prstGeom>
        </p:spPr>
      </p:pic>
      <p:pic>
        <p:nvPicPr>
          <p:cNvPr id="7" name="Рисунок 6" descr="sam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36712"/>
            <a:ext cx="3141344" cy="2500509"/>
          </a:xfrm>
          <a:prstGeom prst="rect">
            <a:avLst/>
          </a:prstGeom>
        </p:spPr>
      </p:pic>
      <p:pic>
        <p:nvPicPr>
          <p:cNvPr id="9" name="Рисунок 8" descr="y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-819472"/>
            <a:ext cx="5866986" cy="4181558"/>
          </a:xfrm>
          <a:prstGeom prst="rect">
            <a:avLst/>
          </a:prstGeom>
        </p:spPr>
      </p:pic>
      <p:pic>
        <p:nvPicPr>
          <p:cNvPr id="10" name="Рисунок 9" descr="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96536" y="2132856"/>
            <a:ext cx="3340623" cy="33406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4" name="Рисунок 3" descr="au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2531171" cy="2531171"/>
          </a:xfrm>
          <a:prstGeom prst="rect">
            <a:avLst/>
          </a:prstGeom>
        </p:spPr>
      </p:pic>
      <p:pic>
        <p:nvPicPr>
          <p:cNvPr id="5" name="Рисунок 4" descr="aut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005064"/>
            <a:ext cx="3240360" cy="2559968"/>
          </a:xfrm>
          <a:prstGeom prst="rect">
            <a:avLst/>
          </a:prstGeom>
        </p:spPr>
      </p:pic>
      <p:pic>
        <p:nvPicPr>
          <p:cNvPr id="6" name="Рисунок 5" descr="aut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124744"/>
            <a:ext cx="2538919" cy="2231758"/>
          </a:xfrm>
          <a:prstGeom prst="rect">
            <a:avLst/>
          </a:prstGeom>
        </p:spPr>
      </p:pic>
      <p:pic>
        <p:nvPicPr>
          <p:cNvPr id="7" name="Рисунок 6" descr="sam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4149080"/>
            <a:ext cx="2625263" cy="2500509"/>
          </a:xfrm>
          <a:prstGeom prst="rect">
            <a:avLst/>
          </a:prstGeom>
        </p:spPr>
      </p:pic>
      <p:pic>
        <p:nvPicPr>
          <p:cNvPr id="9" name="Рисунок 8" descr="y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-819472"/>
            <a:ext cx="5866986" cy="4181558"/>
          </a:xfrm>
          <a:prstGeom prst="rect">
            <a:avLst/>
          </a:prstGeom>
        </p:spPr>
      </p:pic>
      <p:pic>
        <p:nvPicPr>
          <p:cNvPr id="10" name="Рисунок 9" descr="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96536" y="2132856"/>
            <a:ext cx="3340623" cy="33406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4" name="Рисунок 3" descr="au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492" y="1484785"/>
            <a:ext cx="3396388" cy="1512168"/>
          </a:xfrm>
          <a:prstGeom prst="rect">
            <a:avLst/>
          </a:prstGeom>
        </p:spPr>
      </p:pic>
      <p:pic>
        <p:nvPicPr>
          <p:cNvPr id="5" name="Рисунок 4" descr="aut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356992"/>
            <a:ext cx="3240360" cy="3064024"/>
          </a:xfrm>
          <a:prstGeom prst="rect">
            <a:avLst/>
          </a:prstGeom>
        </p:spPr>
      </p:pic>
      <p:pic>
        <p:nvPicPr>
          <p:cNvPr id="6" name="Рисунок 5" descr="aut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7788" y="1124744"/>
            <a:ext cx="2520280" cy="2880320"/>
          </a:xfrm>
          <a:prstGeom prst="rect">
            <a:avLst/>
          </a:prstGeom>
        </p:spPr>
      </p:pic>
      <p:pic>
        <p:nvPicPr>
          <p:cNvPr id="7" name="Рисунок 6" descr="sam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4437112"/>
            <a:ext cx="3662178" cy="2288861"/>
          </a:xfrm>
          <a:prstGeom prst="rect">
            <a:avLst/>
          </a:prstGeom>
        </p:spPr>
      </p:pic>
      <p:pic>
        <p:nvPicPr>
          <p:cNvPr id="9" name="Рисунок 8" descr="y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-819472"/>
            <a:ext cx="5866986" cy="4181558"/>
          </a:xfrm>
          <a:prstGeom prst="rect">
            <a:avLst/>
          </a:prstGeom>
        </p:spPr>
      </p:pic>
      <p:pic>
        <p:nvPicPr>
          <p:cNvPr id="10" name="Рисунок 9" descr="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96536" y="2132856"/>
            <a:ext cx="3340623" cy="33406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423</TotalTime>
  <Words>24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Найди лишний предмет</vt:lpstr>
      <vt:lpstr>Найди лишний предмет</vt:lpstr>
      <vt:lpstr>Найди лишний предмет</vt:lpstr>
      <vt:lpstr>Найди лишний предмет</vt:lpstr>
      <vt:lpstr>Найди лишний предмет</vt:lpstr>
      <vt:lpstr>Найди лишний предмет</vt:lpstr>
      <vt:lpstr>Найди лишний предмет</vt:lpstr>
      <vt:lpstr>Найди лишний предмет</vt:lpstr>
    </vt:vector>
  </TitlesOfParts>
  <Company>CWER.ws/portable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 aka punsh</dc:creator>
  <cp:lastModifiedBy>User</cp:lastModifiedBy>
  <cp:revision>37</cp:revision>
  <dcterms:created xsi:type="dcterms:W3CDTF">2017-03-28T06:32:04Z</dcterms:created>
  <dcterms:modified xsi:type="dcterms:W3CDTF">2017-04-08T02:47:13Z</dcterms:modified>
</cp:coreProperties>
</file>